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57" r:id="rId4"/>
    <p:sldId id="261" r:id="rId5"/>
    <p:sldId id="262" r:id="rId6"/>
    <p:sldId id="263" r:id="rId7"/>
    <p:sldId id="264" r:id="rId8"/>
    <p:sldId id="265" r:id="rId9"/>
    <p:sldId id="273" r:id="rId10"/>
    <p:sldId id="276" r:id="rId11"/>
    <p:sldId id="274" r:id="rId12"/>
    <p:sldId id="277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F17E96DC-DE01-7A48-BEF3-2EB6D5A80FEB}">
          <p14:sldIdLst>
            <p14:sldId id="256"/>
          </p14:sldIdLst>
        </p14:section>
        <p14:section name="Prep" id="{6150F854-E129-F940-945A-C374D2382849}">
          <p14:sldIdLst>
            <p14:sldId id="259"/>
          </p14:sldIdLst>
        </p14:section>
        <p14:section name="Part 0" id="{47BE3250-6824-5B4C-BD3E-BF290DBA11FC}">
          <p14:sldIdLst>
            <p14:sldId id="257"/>
            <p14:sldId id="261"/>
            <p14:sldId id="262"/>
          </p14:sldIdLst>
        </p14:section>
        <p14:section name="Part 1" id="{746D30B0-C460-5540-BDC2-250C6F241F76}">
          <p14:sldIdLst>
            <p14:sldId id="263"/>
          </p14:sldIdLst>
        </p14:section>
        <p14:section name="Part 2" id="{582594D9-2472-EE48-8053-75EC0AE3BDE4}">
          <p14:sldIdLst>
            <p14:sldId id="264"/>
          </p14:sldIdLst>
        </p14:section>
        <p14:section name="Part 3" id="{D1C2D305-CAAB-B748-BFB8-4DCAE9E6789F}">
          <p14:sldIdLst>
            <p14:sldId id="265"/>
            <p14:sldId id="273"/>
            <p14:sldId id="276"/>
          </p14:sldIdLst>
        </p14:section>
        <p14:section name="Part 4" id="{1C50AD46-2024-A946-98CE-76B5592A61F6}">
          <p14:sldIdLst>
            <p14:sldId id="274"/>
            <p14:sldId id="277"/>
          </p14:sldIdLst>
        </p14:section>
        <p14:section name="Fin" id="{2B10B131-3A47-224C-88D5-87D940689617}">
          <p14:sldIdLst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8AF6CC-177E-0050-EBE1-B5B77C06163C}" v="14" dt="2021-10-24T23:29:23.169"/>
    <p1510:client id="{B6359869-DB0F-4B72-BBB9-9618CB08E052}" v="79" dt="2021-10-25T13:35:02.5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6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1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en Schneider" userId="c7f22e6a-e907-4b4e-8fc7-3a29e45db193" providerId="ADAL" clId="{B6359869-DB0F-4B72-BBB9-9618CB08E052}"/>
    <pc:docChg chg="undo custSel addSld delSld modSld modSection">
      <pc:chgData name="Stephen Schneider" userId="c7f22e6a-e907-4b4e-8fc7-3a29e45db193" providerId="ADAL" clId="{B6359869-DB0F-4B72-BBB9-9618CB08E052}" dt="2021-10-25T13:35:22.192" v="1923" actId="207"/>
      <pc:docMkLst>
        <pc:docMk/>
      </pc:docMkLst>
      <pc:sldChg chg="addSp modSp mod">
        <pc:chgData name="Stephen Schneider" userId="c7f22e6a-e907-4b4e-8fc7-3a29e45db193" providerId="ADAL" clId="{B6359869-DB0F-4B72-BBB9-9618CB08E052}" dt="2021-10-25T12:19:34.799" v="899" actId="1076"/>
        <pc:sldMkLst>
          <pc:docMk/>
          <pc:sldMk cId="2897210806" sldId="256"/>
        </pc:sldMkLst>
        <pc:spChg chg="add mod">
          <ac:chgData name="Stephen Schneider" userId="c7f22e6a-e907-4b4e-8fc7-3a29e45db193" providerId="ADAL" clId="{B6359869-DB0F-4B72-BBB9-9618CB08E052}" dt="2021-10-25T12:19:34.799" v="899" actId="1076"/>
          <ac:spMkLst>
            <pc:docMk/>
            <pc:sldMk cId="2897210806" sldId="256"/>
            <ac:spMk id="13" creationId="{30854CC0-61F8-4C0C-80CE-E88C9EECCB3A}"/>
          </ac:spMkLst>
        </pc:spChg>
      </pc:sldChg>
      <pc:sldChg chg="addSp delSp modSp mod">
        <pc:chgData name="Stephen Schneider" userId="c7f22e6a-e907-4b4e-8fc7-3a29e45db193" providerId="ADAL" clId="{B6359869-DB0F-4B72-BBB9-9618CB08E052}" dt="2021-10-25T13:14:00.827" v="1762" actId="1076"/>
        <pc:sldMkLst>
          <pc:docMk/>
          <pc:sldMk cId="415902271" sldId="257"/>
        </pc:sldMkLst>
        <pc:spChg chg="mod">
          <ac:chgData name="Stephen Schneider" userId="c7f22e6a-e907-4b4e-8fc7-3a29e45db193" providerId="ADAL" clId="{B6359869-DB0F-4B72-BBB9-9618CB08E052}" dt="2021-10-25T13:14:00.827" v="1762" actId="1076"/>
          <ac:spMkLst>
            <pc:docMk/>
            <pc:sldMk cId="415902271" sldId="257"/>
            <ac:spMk id="2" creationId="{4D07275F-0C15-7B44-880F-FC306F9D88C8}"/>
          </ac:spMkLst>
        </pc:spChg>
        <pc:spChg chg="mod">
          <ac:chgData name="Stephen Schneider" userId="c7f22e6a-e907-4b4e-8fc7-3a29e45db193" providerId="ADAL" clId="{B6359869-DB0F-4B72-BBB9-9618CB08E052}" dt="2021-10-25T13:13:55.571" v="1761" actId="1076"/>
          <ac:spMkLst>
            <pc:docMk/>
            <pc:sldMk cId="415902271" sldId="257"/>
            <ac:spMk id="3" creationId="{8F427310-504A-F140-8169-E0862AEEF4A1}"/>
          </ac:spMkLst>
        </pc:spChg>
        <pc:spChg chg="add del mod">
          <ac:chgData name="Stephen Schneider" userId="c7f22e6a-e907-4b4e-8fc7-3a29e45db193" providerId="ADAL" clId="{B6359869-DB0F-4B72-BBB9-9618CB08E052}" dt="2021-10-25T12:28:22.662" v="1109"/>
          <ac:spMkLst>
            <pc:docMk/>
            <pc:sldMk cId="415902271" sldId="257"/>
            <ac:spMk id="5" creationId="{12883C24-76AF-4161-B3AB-0B25E0E2329F}"/>
          </ac:spMkLst>
        </pc:spChg>
        <pc:graphicFrameChg chg="add del mod">
          <ac:chgData name="Stephen Schneider" userId="c7f22e6a-e907-4b4e-8fc7-3a29e45db193" providerId="ADAL" clId="{B6359869-DB0F-4B72-BBB9-9618CB08E052}" dt="2021-10-25T12:28:22.662" v="1109"/>
          <ac:graphicFrameMkLst>
            <pc:docMk/>
            <pc:sldMk cId="415902271" sldId="257"/>
            <ac:graphicFrameMk id="4" creationId="{0743C71A-04B8-4AFC-91FE-819A44FD55BF}"/>
          </ac:graphicFrameMkLst>
        </pc:graphicFrameChg>
        <pc:graphicFrameChg chg="add mod modGraphic">
          <ac:chgData name="Stephen Schneider" userId="c7f22e6a-e907-4b4e-8fc7-3a29e45db193" providerId="ADAL" clId="{B6359869-DB0F-4B72-BBB9-9618CB08E052}" dt="2021-10-25T13:13:14.345" v="1758" actId="2062"/>
          <ac:graphicFrameMkLst>
            <pc:docMk/>
            <pc:sldMk cId="415902271" sldId="257"/>
            <ac:graphicFrameMk id="9" creationId="{F1A44731-1E91-4F3F-91F2-4F32852328F0}"/>
          </ac:graphicFrameMkLst>
        </pc:graphicFrameChg>
        <pc:graphicFrameChg chg="add mod modGraphic">
          <ac:chgData name="Stephen Schneider" userId="c7f22e6a-e907-4b4e-8fc7-3a29e45db193" providerId="ADAL" clId="{B6359869-DB0F-4B72-BBB9-9618CB08E052}" dt="2021-10-25T13:12:48.398" v="1756" actId="1076"/>
          <ac:graphicFrameMkLst>
            <pc:docMk/>
            <pc:sldMk cId="415902271" sldId="257"/>
            <ac:graphicFrameMk id="10" creationId="{230A0B71-CAA2-461D-BBE4-AD55D9ADC3E5}"/>
          </ac:graphicFrameMkLst>
        </pc:graphicFrameChg>
        <pc:picChg chg="del">
          <ac:chgData name="Stephen Schneider" userId="c7f22e6a-e907-4b4e-8fc7-3a29e45db193" providerId="ADAL" clId="{B6359869-DB0F-4B72-BBB9-9618CB08E052}" dt="2021-10-25T13:11:24.499" v="1739" actId="478"/>
          <ac:picMkLst>
            <pc:docMk/>
            <pc:sldMk cId="415902271" sldId="257"/>
            <ac:picMk id="16" creationId="{522625AD-9B51-40E5-9388-280347D1E58B}"/>
          </ac:picMkLst>
        </pc:picChg>
      </pc:sldChg>
      <pc:sldChg chg="del">
        <pc:chgData name="Stephen Schneider" userId="c7f22e6a-e907-4b4e-8fc7-3a29e45db193" providerId="ADAL" clId="{B6359869-DB0F-4B72-BBB9-9618CB08E052}" dt="2021-10-25T12:42:14.429" v="1197" actId="47"/>
        <pc:sldMkLst>
          <pc:docMk/>
          <pc:sldMk cId="4271119835" sldId="258"/>
        </pc:sldMkLst>
      </pc:sldChg>
      <pc:sldChg chg="addSp delSp modSp mod">
        <pc:chgData name="Stephen Schneider" userId="c7f22e6a-e907-4b4e-8fc7-3a29e45db193" providerId="ADAL" clId="{B6359869-DB0F-4B72-BBB9-9618CB08E052}" dt="2021-10-25T13:14:31.756" v="1765" actId="113"/>
        <pc:sldMkLst>
          <pc:docMk/>
          <pc:sldMk cId="2955988049" sldId="259"/>
        </pc:sldMkLst>
        <pc:spChg chg="mod">
          <ac:chgData name="Stephen Schneider" userId="c7f22e6a-e907-4b4e-8fc7-3a29e45db193" providerId="ADAL" clId="{B6359869-DB0F-4B72-BBB9-9618CB08E052}" dt="2021-10-25T13:14:31.756" v="1765" actId="113"/>
          <ac:spMkLst>
            <pc:docMk/>
            <pc:sldMk cId="2955988049" sldId="259"/>
            <ac:spMk id="2" creationId="{D6130DBB-3614-EA4F-ABF8-15812D363481}"/>
          </ac:spMkLst>
        </pc:spChg>
        <pc:spChg chg="mod">
          <ac:chgData name="Stephen Schneider" userId="c7f22e6a-e907-4b4e-8fc7-3a29e45db193" providerId="ADAL" clId="{B6359869-DB0F-4B72-BBB9-9618CB08E052}" dt="2021-10-25T13:14:23.953" v="1764" actId="403"/>
          <ac:spMkLst>
            <pc:docMk/>
            <pc:sldMk cId="2955988049" sldId="259"/>
            <ac:spMk id="3" creationId="{CFDB63B9-369C-A942-A62A-13D5ECDA7658}"/>
          </ac:spMkLst>
        </pc:spChg>
        <pc:spChg chg="add del mod">
          <ac:chgData name="Stephen Schneider" userId="c7f22e6a-e907-4b4e-8fc7-3a29e45db193" providerId="ADAL" clId="{B6359869-DB0F-4B72-BBB9-9618CB08E052}" dt="2021-10-25T12:40:51.814" v="1194" actId="478"/>
          <ac:spMkLst>
            <pc:docMk/>
            <pc:sldMk cId="2955988049" sldId="259"/>
            <ac:spMk id="6" creationId="{C39699FF-4661-47E0-91BC-D3437763B3B6}"/>
          </ac:spMkLst>
        </pc:spChg>
        <pc:graphicFrameChg chg="add del mod modGraphic">
          <ac:chgData name="Stephen Schneider" userId="c7f22e6a-e907-4b4e-8fc7-3a29e45db193" providerId="ADAL" clId="{B6359869-DB0F-4B72-BBB9-9618CB08E052}" dt="2021-10-25T12:40:44.925" v="1193" actId="21"/>
          <ac:graphicFrameMkLst>
            <pc:docMk/>
            <pc:sldMk cId="2955988049" sldId="259"/>
            <ac:graphicFrameMk id="5" creationId="{834DCD1A-5C70-4112-BA50-207CF4D26931}"/>
          </ac:graphicFrameMkLst>
        </pc:graphicFrameChg>
        <pc:graphicFrameChg chg="add del mod modGraphic">
          <ac:chgData name="Stephen Schneider" userId="c7f22e6a-e907-4b4e-8fc7-3a29e45db193" providerId="ADAL" clId="{B6359869-DB0F-4B72-BBB9-9618CB08E052}" dt="2021-10-25T12:40:44.925" v="1193" actId="21"/>
          <ac:graphicFrameMkLst>
            <pc:docMk/>
            <pc:sldMk cId="2955988049" sldId="259"/>
            <ac:graphicFrameMk id="7" creationId="{E6F8946C-E70C-4C16-A48E-5B79BC47426F}"/>
          </ac:graphicFrameMkLst>
        </pc:graphicFrameChg>
      </pc:sldChg>
      <pc:sldChg chg="addSp modSp mod">
        <pc:chgData name="Stephen Schneider" userId="c7f22e6a-e907-4b4e-8fc7-3a29e45db193" providerId="ADAL" clId="{B6359869-DB0F-4B72-BBB9-9618CB08E052}" dt="2021-10-25T13:20:40.333" v="1841" actId="14100"/>
        <pc:sldMkLst>
          <pc:docMk/>
          <pc:sldMk cId="651200546" sldId="261"/>
        </pc:sldMkLst>
        <pc:spChg chg="mod">
          <ac:chgData name="Stephen Schneider" userId="c7f22e6a-e907-4b4e-8fc7-3a29e45db193" providerId="ADAL" clId="{B6359869-DB0F-4B72-BBB9-9618CB08E052}" dt="2021-10-25T13:19:56.849" v="1839" actId="20577"/>
          <ac:spMkLst>
            <pc:docMk/>
            <pc:sldMk cId="651200546" sldId="261"/>
            <ac:spMk id="2" creationId="{CC93C236-34B2-EA47-91B6-02C7D3B23D28}"/>
          </ac:spMkLst>
        </pc:spChg>
        <pc:spChg chg="mod">
          <ac:chgData name="Stephen Schneider" userId="c7f22e6a-e907-4b4e-8fc7-3a29e45db193" providerId="ADAL" clId="{B6359869-DB0F-4B72-BBB9-9618CB08E052}" dt="2021-10-25T13:20:40.333" v="1841" actId="14100"/>
          <ac:spMkLst>
            <pc:docMk/>
            <pc:sldMk cId="651200546" sldId="261"/>
            <ac:spMk id="3" creationId="{4350EE43-15DE-B640-8E2A-B19A31BD885B}"/>
          </ac:spMkLst>
        </pc:spChg>
        <pc:spChg chg="add mod">
          <ac:chgData name="Stephen Schneider" userId="c7f22e6a-e907-4b4e-8fc7-3a29e45db193" providerId="ADAL" clId="{B6359869-DB0F-4B72-BBB9-9618CB08E052}" dt="2021-10-25T13:18:40.615" v="1817" actId="164"/>
          <ac:spMkLst>
            <pc:docMk/>
            <pc:sldMk cId="651200546" sldId="261"/>
            <ac:spMk id="5" creationId="{24DE9ED5-C034-44C9-99E1-5F1CF6E433BC}"/>
          </ac:spMkLst>
        </pc:spChg>
        <pc:spChg chg="add mod">
          <ac:chgData name="Stephen Schneider" userId="c7f22e6a-e907-4b4e-8fc7-3a29e45db193" providerId="ADAL" clId="{B6359869-DB0F-4B72-BBB9-9618CB08E052}" dt="2021-10-25T13:19:02.992" v="1819" actId="164"/>
          <ac:spMkLst>
            <pc:docMk/>
            <pc:sldMk cId="651200546" sldId="261"/>
            <ac:spMk id="10" creationId="{A43B1399-6D30-4118-A179-C6060E4BF1F0}"/>
          </ac:spMkLst>
        </pc:spChg>
        <pc:spChg chg="add mod">
          <ac:chgData name="Stephen Schneider" userId="c7f22e6a-e907-4b4e-8fc7-3a29e45db193" providerId="ADAL" clId="{B6359869-DB0F-4B72-BBB9-9618CB08E052}" dt="2021-10-25T13:18:40.615" v="1817" actId="164"/>
          <ac:spMkLst>
            <pc:docMk/>
            <pc:sldMk cId="651200546" sldId="261"/>
            <ac:spMk id="12" creationId="{5715DC98-CF5F-4A14-B45E-15D99BF7D3AB}"/>
          </ac:spMkLst>
        </pc:spChg>
        <pc:spChg chg="add mod">
          <ac:chgData name="Stephen Schneider" userId="c7f22e6a-e907-4b4e-8fc7-3a29e45db193" providerId="ADAL" clId="{B6359869-DB0F-4B72-BBB9-9618CB08E052}" dt="2021-10-25T13:19:02.992" v="1819" actId="164"/>
          <ac:spMkLst>
            <pc:docMk/>
            <pc:sldMk cId="651200546" sldId="261"/>
            <ac:spMk id="13" creationId="{E721E85A-7758-498C-8A3B-848D95EC6193}"/>
          </ac:spMkLst>
        </pc:spChg>
        <pc:spChg chg="add mod">
          <ac:chgData name="Stephen Schneider" userId="c7f22e6a-e907-4b4e-8fc7-3a29e45db193" providerId="ADAL" clId="{B6359869-DB0F-4B72-BBB9-9618CB08E052}" dt="2021-10-25T13:18:40.615" v="1817" actId="164"/>
          <ac:spMkLst>
            <pc:docMk/>
            <pc:sldMk cId="651200546" sldId="261"/>
            <ac:spMk id="14" creationId="{B4CD5C12-50B1-46CC-8DD8-E7A40C734152}"/>
          </ac:spMkLst>
        </pc:spChg>
        <pc:spChg chg="add mod">
          <ac:chgData name="Stephen Schneider" userId="c7f22e6a-e907-4b4e-8fc7-3a29e45db193" providerId="ADAL" clId="{B6359869-DB0F-4B72-BBB9-9618CB08E052}" dt="2021-10-25T13:19:02.992" v="1819" actId="164"/>
          <ac:spMkLst>
            <pc:docMk/>
            <pc:sldMk cId="651200546" sldId="261"/>
            <ac:spMk id="15" creationId="{1A590605-D657-4A0A-9EC8-04EC34D14593}"/>
          </ac:spMkLst>
        </pc:spChg>
        <pc:grpChg chg="add mod">
          <ac:chgData name="Stephen Schneider" userId="c7f22e6a-e907-4b4e-8fc7-3a29e45db193" providerId="ADAL" clId="{B6359869-DB0F-4B72-BBB9-9618CB08E052}" dt="2021-10-25T13:19:13.794" v="1834" actId="1038"/>
          <ac:grpSpMkLst>
            <pc:docMk/>
            <pc:sldMk cId="651200546" sldId="261"/>
            <ac:grpSpMk id="7" creationId="{0B40AB75-1702-494D-8CBA-7D6D2B9839FC}"/>
          </ac:grpSpMkLst>
        </pc:grpChg>
        <pc:grpChg chg="add mod">
          <ac:chgData name="Stephen Schneider" userId="c7f22e6a-e907-4b4e-8fc7-3a29e45db193" providerId="ADAL" clId="{B6359869-DB0F-4B72-BBB9-9618CB08E052}" dt="2021-10-25T13:19:13.794" v="1834" actId="1038"/>
          <ac:grpSpMkLst>
            <pc:docMk/>
            <pc:sldMk cId="651200546" sldId="261"/>
            <ac:grpSpMk id="8" creationId="{74527923-E5E5-48D1-9ABC-C514687D8325}"/>
          </ac:grpSpMkLst>
        </pc:grpChg>
      </pc:sldChg>
      <pc:sldChg chg="addSp delSp modSp mod modAnim">
        <pc:chgData name="Stephen Schneider" userId="c7f22e6a-e907-4b4e-8fc7-3a29e45db193" providerId="ADAL" clId="{B6359869-DB0F-4B72-BBB9-9618CB08E052}" dt="2021-10-25T12:54:45.930" v="1427" actId="1038"/>
        <pc:sldMkLst>
          <pc:docMk/>
          <pc:sldMk cId="3199168761" sldId="262"/>
        </pc:sldMkLst>
        <pc:spChg chg="mod">
          <ac:chgData name="Stephen Schneider" userId="c7f22e6a-e907-4b4e-8fc7-3a29e45db193" providerId="ADAL" clId="{B6359869-DB0F-4B72-BBB9-9618CB08E052}" dt="2021-10-25T12:54:45.930" v="1427" actId="1038"/>
          <ac:spMkLst>
            <pc:docMk/>
            <pc:sldMk cId="3199168761" sldId="262"/>
            <ac:spMk id="2" creationId="{405C1191-790C-174A-A12E-8FCD26C831AA}"/>
          </ac:spMkLst>
        </pc:spChg>
        <pc:spChg chg="mod">
          <ac:chgData name="Stephen Schneider" userId="c7f22e6a-e907-4b4e-8fc7-3a29e45db193" providerId="ADAL" clId="{B6359869-DB0F-4B72-BBB9-9618CB08E052}" dt="2021-10-25T12:54:45.930" v="1427" actId="1038"/>
          <ac:spMkLst>
            <pc:docMk/>
            <pc:sldMk cId="3199168761" sldId="262"/>
            <ac:spMk id="3" creationId="{B94C7D66-52C9-9847-8E9D-CFA243E2C6FF}"/>
          </ac:spMkLst>
        </pc:spChg>
        <pc:spChg chg="mod">
          <ac:chgData name="Stephen Schneider" userId="c7f22e6a-e907-4b4e-8fc7-3a29e45db193" providerId="ADAL" clId="{B6359869-DB0F-4B72-BBB9-9618CB08E052}" dt="2021-10-25T12:50:32.789" v="1313" actId="1076"/>
          <ac:spMkLst>
            <pc:docMk/>
            <pc:sldMk cId="3199168761" sldId="262"/>
            <ac:spMk id="4" creationId="{FE7E391D-D639-EC4F-8056-833E5908DA38}"/>
          </ac:spMkLst>
        </pc:spChg>
        <pc:spChg chg="add del mod">
          <ac:chgData name="Stephen Schneider" userId="c7f22e6a-e907-4b4e-8fc7-3a29e45db193" providerId="ADAL" clId="{B6359869-DB0F-4B72-BBB9-9618CB08E052}" dt="2021-10-25T12:50:24.595" v="1311"/>
          <ac:spMkLst>
            <pc:docMk/>
            <pc:sldMk cId="3199168761" sldId="262"/>
            <ac:spMk id="5" creationId="{F0502A70-07D1-4435-BDA2-6C5A491B7E96}"/>
          </ac:spMkLst>
        </pc:spChg>
        <pc:spChg chg="add mod">
          <ac:chgData name="Stephen Schneider" userId="c7f22e6a-e907-4b4e-8fc7-3a29e45db193" providerId="ADAL" clId="{B6359869-DB0F-4B72-BBB9-9618CB08E052}" dt="2021-10-25T12:54:31.110" v="1404" actId="1076"/>
          <ac:spMkLst>
            <pc:docMk/>
            <pc:sldMk cId="3199168761" sldId="262"/>
            <ac:spMk id="7" creationId="{C8F6E490-94EA-458E-8B18-ABD4C8CB3257}"/>
          </ac:spMkLst>
        </pc:spChg>
        <pc:picChg chg="mod">
          <ac:chgData name="Stephen Schneider" userId="c7f22e6a-e907-4b4e-8fc7-3a29e45db193" providerId="ADAL" clId="{B6359869-DB0F-4B72-BBB9-9618CB08E052}" dt="2021-10-25T12:54:11.398" v="1392" actId="1076"/>
          <ac:picMkLst>
            <pc:docMk/>
            <pc:sldMk cId="3199168761" sldId="262"/>
            <ac:picMk id="6" creationId="{0F8F13DC-D128-9B48-822B-8593B717C084}"/>
          </ac:picMkLst>
        </pc:picChg>
      </pc:sldChg>
      <pc:sldChg chg="modSp mod">
        <pc:chgData name="Stephen Schneider" userId="c7f22e6a-e907-4b4e-8fc7-3a29e45db193" providerId="ADAL" clId="{B6359869-DB0F-4B72-BBB9-9618CB08E052}" dt="2021-10-25T12:59:29.881" v="1671" actId="20577"/>
        <pc:sldMkLst>
          <pc:docMk/>
          <pc:sldMk cId="661119638" sldId="263"/>
        </pc:sldMkLst>
        <pc:spChg chg="mod">
          <ac:chgData name="Stephen Schneider" userId="c7f22e6a-e907-4b4e-8fc7-3a29e45db193" providerId="ADAL" clId="{B6359869-DB0F-4B72-BBB9-9618CB08E052}" dt="2021-10-25T12:59:29.881" v="1671" actId="20577"/>
          <ac:spMkLst>
            <pc:docMk/>
            <pc:sldMk cId="661119638" sldId="263"/>
            <ac:spMk id="3" creationId="{B9D70ABA-A93C-F64A-A2AA-C1B2B02CF0EC}"/>
          </ac:spMkLst>
        </pc:spChg>
      </pc:sldChg>
      <pc:sldChg chg="modSp mod">
        <pc:chgData name="Stephen Schneider" userId="c7f22e6a-e907-4b4e-8fc7-3a29e45db193" providerId="ADAL" clId="{B6359869-DB0F-4B72-BBB9-9618CB08E052}" dt="2021-10-25T13:01:53.007" v="1675" actId="115"/>
        <pc:sldMkLst>
          <pc:docMk/>
          <pc:sldMk cId="2979163508" sldId="264"/>
        </pc:sldMkLst>
        <pc:spChg chg="mod">
          <ac:chgData name="Stephen Schneider" userId="c7f22e6a-e907-4b4e-8fc7-3a29e45db193" providerId="ADAL" clId="{B6359869-DB0F-4B72-BBB9-9618CB08E052}" dt="2021-10-25T13:01:53.007" v="1675" actId="115"/>
          <ac:spMkLst>
            <pc:docMk/>
            <pc:sldMk cId="2979163508" sldId="264"/>
            <ac:spMk id="3" creationId="{EFBD15A5-EEE8-354A-B3FA-CB92AC3CBB81}"/>
          </ac:spMkLst>
        </pc:spChg>
      </pc:sldChg>
      <pc:sldChg chg="addSp delSp modSp mod">
        <pc:chgData name="Stephen Schneider" userId="c7f22e6a-e907-4b4e-8fc7-3a29e45db193" providerId="ADAL" clId="{B6359869-DB0F-4B72-BBB9-9618CB08E052}" dt="2021-10-25T13:09:19.474" v="1697" actId="20577"/>
        <pc:sldMkLst>
          <pc:docMk/>
          <pc:sldMk cId="2139225723" sldId="273"/>
        </pc:sldMkLst>
        <pc:spChg chg="mod">
          <ac:chgData name="Stephen Schneider" userId="c7f22e6a-e907-4b4e-8fc7-3a29e45db193" providerId="ADAL" clId="{B6359869-DB0F-4B72-BBB9-9618CB08E052}" dt="2021-10-25T13:09:19.474" v="1697" actId="20577"/>
          <ac:spMkLst>
            <pc:docMk/>
            <pc:sldMk cId="2139225723" sldId="273"/>
            <ac:spMk id="2" creationId="{E66C9651-2BE5-2443-ACBC-B4FC7FFA90B9}"/>
          </ac:spMkLst>
        </pc:spChg>
        <pc:spChg chg="mod">
          <ac:chgData name="Stephen Schneider" userId="c7f22e6a-e907-4b4e-8fc7-3a29e45db193" providerId="ADAL" clId="{B6359869-DB0F-4B72-BBB9-9618CB08E052}" dt="2021-10-25T13:07:59.497" v="1678" actId="6549"/>
          <ac:spMkLst>
            <pc:docMk/>
            <pc:sldMk cId="2139225723" sldId="273"/>
            <ac:spMk id="6" creationId="{7E58619B-B9B0-0748-B6EC-56B6AF4DF843}"/>
          </ac:spMkLst>
        </pc:spChg>
        <pc:grpChg chg="del">
          <ac:chgData name="Stephen Schneider" userId="c7f22e6a-e907-4b4e-8fc7-3a29e45db193" providerId="ADAL" clId="{B6359869-DB0F-4B72-BBB9-9618CB08E052}" dt="2021-10-25T13:08:08.166" v="1679" actId="478"/>
          <ac:grpSpMkLst>
            <pc:docMk/>
            <pc:sldMk cId="2139225723" sldId="273"/>
            <ac:grpSpMk id="12" creationId="{19FF7987-0611-F944-9ACE-1D0B0298F933}"/>
          </ac:grpSpMkLst>
        </pc:grpChg>
        <pc:picChg chg="add del mod">
          <ac:chgData name="Stephen Schneider" userId="c7f22e6a-e907-4b4e-8fc7-3a29e45db193" providerId="ADAL" clId="{B6359869-DB0F-4B72-BBB9-9618CB08E052}" dt="2021-10-25T13:08:51.371" v="1682" actId="478"/>
          <ac:picMkLst>
            <pc:docMk/>
            <pc:sldMk cId="2139225723" sldId="273"/>
            <ac:picMk id="8" creationId="{62E0AB1A-DD43-4D69-9418-C96E4E1A8C30}"/>
          </ac:picMkLst>
        </pc:picChg>
        <pc:picChg chg="add mod">
          <ac:chgData name="Stephen Schneider" userId="c7f22e6a-e907-4b4e-8fc7-3a29e45db193" providerId="ADAL" clId="{B6359869-DB0F-4B72-BBB9-9618CB08E052}" dt="2021-10-25T13:08:59.445" v="1684" actId="1076"/>
          <ac:picMkLst>
            <pc:docMk/>
            <pc:sldMk cId="2139225723" sldId="273"/>
            <ac:picMk id="14" creationId="{661CB404-D21F-4C4D-B33E-5F0BCCE376FC}"/>
          </ac:picMkLst>
        </pc:picChg>
      </pc:sldChg>
      <pc:sldChg chg="modSp mod">
        <pc:chgData name="Stephen Schneider" userId="c7f22e6a-e907-4b4e-8fc7-3a29e45db193" providerId="ADAL" clId="{B6359869-DB0F-4B72-BBB9-9618CB08E052}" dt="2021-10-25T13:33:25.548" v="1892" actId="1035"/>
        <pc:sldMkLst>
          <pc:docMk/>
          <pc:sldMk cId="3038116703" sldId="274"/>
        </pc:sldMkLst>
        <pc:spChg chg="mod">
          <ac:chgData name="Stephen Schneider" userId="c7f22e6a-e907-4b4e-8fc7-3a29e45db193" providerId="ADAL" clId="{B6359869-DB0F-4B72-BBB9-9618CB08E052}" dt="2021-10-25T13:33:25.548" v="1892" actId="1035"/>
          <ac:spMkLst>
            <pc:docMk/>
            <pc:sldMk cId="3038116703" sldId="274"/>
            <ac:spMk id="2" creationId="{1E2A5DAD-F44D-8740-A367-709509D7314B}"/>
          </ac:spMkLst>
        </pc:spChg>
        <pc:spChg chg="mod">
          <ac:chgData name="Stephen Schneider" userId="c7f22e6a-e907-4b4e-8fc7-3a29e45db193" providerId="ADAL" clId="{B6359869-DB0F-4B72-BBB9-9618CB08E052}" dt="2021-10-25T13:10:58.341" v="1738" actId="1076"/>
          <ac:spMkLst>
            <pc:docMk/>
            <pc:sldMk cId="3038116703" sldId="274"/>
            <ac:spMk id="3" creationId="{2E4C0FE6-8456-3F4D-B5AE-E53B2FE2BEC0}"/>
          </ac:spMkLst>
        </pc:spChg>
      </pc:sldChg>
      <pc:sldChg chg="addSp modSp add mod">
        <pc:chgData name="Stephen Schneider" userId="c7f22e6a-e907-4b4e-8fc7-3a29e45db193" providerId="ADAL" clId="{B6359869-DB0F-4B72-BBB9-9618CB08E052}" dt="2021-10-25T13:35:22.192" v="1923" actId="207"/>
        <pc:sldMkLst>
          <pc:docMk/>
          <pc:sldMk cId="1316506765" sldId="277"/>
        </pc:sldMkLst>
        <pc:spChg chg="mod">
          <ac:chgData name="Stephen Schneider" userId="c7f22e6a-e907-4b4e-8fc7-3a29e45db193" providerId="ADAL" clId="{B6359869-DB0F-4B72-BBB9-9618CB08E052}" dt="2021-10-25T13:33:14.505" v="1882" actId="1035"/>
          <ac:spMkLst>
            <pc:docMk/>
            <pc:sldMk cId="1316506765" sldId="277"/>
            <ac:spMk id="2" creationId="{1E2A5DAD-F44D-8740-A367-709509D7314B}"/>
          </ac:spMkLst>
        </pc:spChg>
        <pc:spChg chg="mod">
          <ac:chgData name="Stephen Schneider" userId="c7f22e6a-e907-4b4e-8fc7-3a29e45db193" providerId="ADAL" clId="{B6359869-DB0F-4B72-BBB9-9618CB08E052}" dt="2021-10-25T13:30:03.787" v="1851" actId="14100"/>
          <ac:spMkLst>
            <pc:docMk/>
            <pc:sldMk cId="1316506765" sldId="277"/>
            <ac:spMk id="3" creationId="{2E4C0FE6-8456-3F4D-B5AE-E53B2FE2BEC0}"/>
          </ac:spMkLst>
        </pc:spChg>
        <pc:spChg chg="add mod">
          <ac:chgData name="Stephen Schneider" userId="c7f22e6a-e907-4b4e-8fc7-3a29e45db193" providerId="ADAL" clId="{B6359869-DB0F-4B72-BBB9-9618CB08E052}" dt="2021-10-25T13:34:58.337" v="1915" actId="1036"/>
          <ac:spMkLst>
            <pc:docMk/>
            <pc:sldMk cId="1316506765" sldId="277"/>
            <ac:spMk id="9" creationId="{F3C2FA2F-EDD0-4B91-B836-2F794CCED4CA}"/>
          </ac:spMkLst>
        </pc:spChg>
        <pc:spChg chg="add mod">
          <ac:chgData name="Stephen Schneider" userId="c7f22e6a-e907-4b4e-8fc7-3a29e45db193" providerId="ADAL" clId="{B6359869-DB0F-4B72-BBB9-9618CB08E052}" dt="2021-10-25T13:35:22.192" v="1923" actId="207"/>
          <ac:spMkLst>
            <pc:docMk/>
            <pc:sldMk cId="1316506765" sldId="277"/>
            <ac:spMk id="10" creationId="{66BC41E6-0289-4648-BAB9-DA041A7E2B5E}"/>
          </ac:spMkLst>
        </pc:spChg>
        <pc:picChg chg="add mod ord modCrop">
          <ac:chgData name="Stephen Schneider" userId="c7f22e6a-e907-4b4e-8fc7-3a29e45db193" providerId="ADAL" clId="{B6359869-DB0F-4B72-BBB9-9618CB08E052}" dt="2021-10-25T13:32:41.009" v="1870" actId="167"/>
          <ac:picMkLst>
            <pc:docMk/>
            <pc:sldMk cId="1316506765" sldId="277"/>
            <ac:picMk id="6" creationId="{E84FD3FC-FC7F-46B7-81A2-A5D795FEA64C}"/>
          </ac:picMkLst>
        </pc:picChg>
        <pc:picChg chg="add mod ord modCrop">
          <ac:chgData name="Stephen Schneider" userId="c7f22e6a-e907-4b4e-8fc7-3a29e45db193" providerId="ADAL" clId="{B6359869-DB0F-4B72-BBB9-9618CB08E052}" dt="2021-10-25T13:32:41.009" v="1870" actId="167"/>
          <ac:picMkLst>
            <pc:docMk/>
            <pc:sldMk cId="1316506765" sldId="277"/>
            <ac:picMk id="8" creationId="{CDB317D5-6621-4FE9-B74E-FD583EE47A78}"/>
          </ac:picMkLst>
        </pc:picChg>
      </pc:sldChg>
    </pc:docChg>
  </pc:docChgLst>
  <pc:docChgLst>
    <pc:chgData name="Yiwen Ban" userId="S::yiwenban@umass.edu::3f919299-acb3-4c41-8c0e-6b708fc6fc7e" providerId="AD" clId="Web-{368AF6CC-177E-0050-EBE1-B5B77C06163C}"/>
    <pc:docChg chg="modSld">
      <pc:chgData name="Yiwen Ban" userId="S::yiwenban@umass.edu::3f919299-acb3-4c41-8c0e-6b708fc6fc7e" providerId="AD" clId="Web-{368AF6CC-177E-0050-EBE1-B5B77C06163C}" dt="2021-10-24T23:29:20.232" v="11" actId="20577"/>
      <pc:docMkLst>
        <pc:docMk/>
      </pc:docMkLst>
      <pc:sldChg chg="modSp">
        <pc:chgData name="Yiwen Ban" userId="S::yiwenban@umass.edu::3f919299-acb3-4c41-8c0e-6b708fc6fc7e" providerId="AD" clId="Web-{368AF6CC-177E-0050-EBE1-B5B77C06163C}" dt="2021-10-24T23:28:55.840" v="3" actId="20577"/>
        <pc:sldMkLst>
          <pc:docMk/>
          <pc:sldMk cId="661119638" sldId="263"/>
        </pc:sldMkLst>
        <pc:spChg chg="mod">
          <ac:chgData name="Yiwen Ban" userId="S::yiwenban@umass.edu::3f919299-acb3-4c41-8c0e-6b708fc6fc7e" providerId="AD" clId="Web-{368AF6CC-177E-0050-EBE1-B5B77C06163C}" dt="2021-10-24T23:28:55.840" v="3" actId="20577"/>
          <ac:spMkLst>
            <pc:docMk/>
            <pc:sldMk cId="661119638" sldId="263"/>
            <ac:spMk id="3" creationId="{B9D70ABA-A93C-F64A-A2AA-C1B2B02CF0EC}"/>
          </ac:spMkLst>
        </pc:spChg>
      </pc:sldChg>
      <pc:sldChg chg="modSp">
        <pc:chgData name="Yiwen Ban" userId="S::yiwenban@umass.edu::3f919299-acb3-4c41-8c0e-6b708fc6fc7e" providerId="AD" clId="Web-{368AF6CC-177E-0050-EBE1-B5B77C06163C}" dt="2021-10-24T23:29:20.232" v="11" actId="20577"/>
        <pc:sldMkLst>
          <pc:docMk/>
          <pc:sldMk cId="2979163508" sldId="264"/>
        </pc:sldMkLst>
        <pc:spChg chg="mod">
          <ac:chgData name="Yiwen Ban" userId="S::yiwenban@umass.edu::3f919299-acb3-4c41-8c0e-6b708fc6fc7e" providerId="AD" clId="Web-{368AF6CC-177E-0050-EBE1-B5B77C06163C}" dt="2021-10-24T23:29:20.232" v="11" actId="20577"/>
          <ac:spMkLst>
            <pc:docMk/>
            <pc:sldMk cId="2979163508" sldId="264"/>
            <ac:spMk id="3" creationId="{EFBD15A5-EEE8-354A-B3FA-CB92AC3CBB81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16B23F-E821-4E49-BF6C-E59A6C2A8C40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4E452-E403-5D47-A662-CD998D8EA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7873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B6CD3-6F49-0D48-AC3E-981853894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F3E32E-9ED8-C14E-9C2E-5E5DCD16A0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F482C-291B-BC41-8CE9-3AC7A5A58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5AD29-2AFE-B349-ACC0-02586973BAD6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B390E-C76C-4847-85A3-7E5D19D15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41585-2A20-DF4D-B017-D79DDE9C2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400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E7166-98F7-1D47-A26D-EC34567A9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317927-74EC-3245-B399-173E200249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54011-9E06-FC4C-B3E1-4823765CA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47E3-8B35-6F4D-8119-B8F4B9FA50C9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09222-602F-A749-83D5-2E4BF076D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84D2E-3AED-F348-B212-7ABECA863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2824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4918A5-8E72-0844-BAE1-572A8CDAA3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752765-E590-AC45-9F43-E83AF7592F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590C16-5059-9D40-84E6-07F2698EC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FC26C-6686-1F44-8EAA-BD885D549D81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5A8D9-2BE0-6942-A392-A521F4452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87617-9CAC-214B-B2FD-2DAE9B581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881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DABEA-F0DC-9B4A-AEC8-D4A2B892D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D6201-B13D-484A-958E-AA37238EA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5F0A4-AE81-E74C-ADBB-E5672217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CCAA-7F07-9E4D-A996-C44D124A2DDA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81505-435A-9842-9F8C-73680CBB2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4F371-2AA3-384F-8D22-01B631C17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7185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91BE8-83DF-E744-9C3A-CE96BB272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D500B1-FE74-C449-88EF-DDCCF1106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5A71E-DE59-6040-9455-F888E2791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E4FD-9C00-E543-BBBF-B4D50B85192C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34B7B-8715-F04A-9D77-10DBF921F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23CB4-345B-E145-992B-90CB69695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3016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B9A5E-A9EB-3F48-B9EC-5AEF9D25C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E1E8A-9E30-7745-B084-CDE8CE31A1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7843C9-86CA-3945-ABEF-9920A28F1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4ED2E2-BA85-CE4D-8D28-4301E24DD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F75F-31C8-1249-932B-E261755BE979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2E7599-0F59-1347-B7C2-EFF1D2E4A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6DD1C8-5F1F-A44B-B97A-05E783B4B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1858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6979C-B916-DF42-BCD2-6889A38E2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E68D9-D7E2-B241-B5FC-18ED37D8FA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ED4F97-5ABD-B44F-9BF4-F022F3593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19EA47-105C-0441-AF2F-B8A890386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205A73-8F69-FF4D-AD98-2874C3B3ED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015C95-C704-EC4F-83E8-8B543770A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8D605-B0C4-AC4A-B724-0FA22FE813EB}" type="datetime1">
              <a:rPr lang="en-SG" smtClean="0"/>
              <a:t>1/6/22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89E173-AAF8-5A42-BF06-74A50B75D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3FD533-5092-5C45-9677-F0C374312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450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80B7-99D0-2048-9548-9D4BFB074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9EB8FB-8311-6440-B503-6D3FC56B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1DB94-FCED-2D4C-BF77-4862D8346A56}" type="datetime1">
              <a:rPr lang="en-SG" smtClean="0"/>
              <a:t>1/6/22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7B6E7-1C27-F946-90D5-165D935CD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94E87F-CFD1-3749-A348-EB756AF01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291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EF3796-D9F1-1445-9294-CEBDB026E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2B440-9080-FB42-B365-40DA1DABA6F6}" type="datetime1">
              <a:rPr lang="en-SG" smtClean="0"/>
              <a:t>1/6/22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86669F-75AD-D549-B51D-DA5328716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3E7EA2-0D5E-6C41-B0F6-E2C613904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0936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CF3D-759E-4B4D-A73F-0A3BF40F7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12BF8-9E0F-CD47-93F2-BF2897543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441A33-52D4-804E-87DB-D496395F86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E05B9-81A7-9440-9721-032C10F18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228BE-7375-9C4C-9AE9-27164BA4D515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D2D2D9-2C15-5946-9023-481DCA70C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7CA589-033F-694C-9AFC-087C9E996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3959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3CC2D-7D2A-BE4D-BB92-50061C502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B28F7A-2AE7-DD44-85CA-C2CC198209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9610B3-902F-E84B-B95B-E6A88375A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3110F2-EFC1-F24F-BB9C-D5F7322E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60142-4845-A74F-AF5C-BD3CCF8B416B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D54E7-7507-A940-9406-764783B9E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AAA56C-9EFF-2B4A-80A9-A17E39E5D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5409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02C286-948B-DB41-B57E-DCAD18547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977EE2-98A3-9647-9FAA-A52E01DD24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B47D7-E781-0B4D-AD3F-61D373B782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EDE56-9D39-D344-8F64-B59F3DCFD506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4108E-C720-AB49-B010-1B092B892D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F81C3-7B0C-6F46-A920-46B1160D57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F12040-6263-6C46-B67D-0F4BD13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7231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sci.esa.int/gaia-stellar-family-portrait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://astronomy.nmsu.edu/geas/labs/hrde/hrd_explorer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tarry night sky&#10;&#10;Description automatically generated with medium confidence">
            <a:extLst>
              <a:ext uri="{FF2B5EF4-FFF2-40B4-BE49-F238E27FC236}">
                <a16:creationId xmlns:a16="http://schemas.microsoft.com/office/drawing/2014/main" id="{2AD3F50E-2E5A-424C-8CCF-1597A87673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 l="2481" t="9091" r="2081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AEC5A2-9024-DA44-9E74-306B7B0901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GB" sz="4800"/>
              <a:t>Astronomy 100</a:t>
            </a:r>
            <a:br>
              <a:rPr lang="en-GB" sz="4800"/>
            </a:br>
            <a:r>
              <a:rPr lang="en-GB" sz="4800"/>
              <a:t>Lab 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E239D6-53A1-504F-ABEF-2D629ADF4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GB" sz="2000"/>
              <a:t>Fall 2021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7EC7DDD-0B09-4548-9475-0C9E5C58690B}"/>
              </a:ext>
            </a:extLst>
          </p:cNvPr>
          <p:cNvGrpSpPr/>
          <p:nvPr/>
        </p:nvGrpSpPr>
        <p:grpSpPr>
          <a:xfrm>
            <a:off x="9808025" y="74040"/>
            <a:ext cx="1214011" cy="1455792"/>
            <a:chOff x="5400411" y="667820"/>
            <a:chExt cx="1214011" cy="1455792"/>
          </a:xfrm>
        </p:grpSpPr>
        <p:sp>
          <p:nvSpPr>
            <p:cNvPr id="21" name="7-point Star 20">
              <a:extLst>
                <a:ext uri="{FF2B5EF4-FFF2-40B4-BE49-F238E27FC236}">
                  <a16:creationId xmlns:a16="http://schemas.microsoft.com/office/drawing/2014/main" id="{7A363AA3-E16E-D24B-B80A-0101F4476531}"/>
                </a:ext>
              </a:extLst>
            </p:cNvPr>
            <p:cNvSpPr/>
            <p:nvPr/>
          </p:nvSpPr>
          <p:spPr>
            <a:xfrm>
              <a:off x="5709466" y="667820"/>
              <a:ext cx="595902" cy="595902"/>
            </a:xfrm>
            <a:prstGeom prst="star7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052CCCC-72B2-ED4F-9120-0BF05607F076}"/>
                </a:ext>
              </a:extLst>
            </p:cNvPr>
            <p:cNvSpPr txBox="1"/>
            <p:nvPr/>
          </p:nvSpPr>
          <p:spPr>
            <a:xfrm>
              <a:off x="5400411" y="1292615"/>
              <a:ext cx="1214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Pleiades cluster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5BDD1CA-9F22-E144-942B-C5B39A0F979E}"/>
              </a:ext>
            </a:extLst>
          </p:cNvPr>
          <p:cNvSpPr txBox="1"/>
          <p:nvPr/>
        </p:nvSpPr>
        <p:spPr>
          <a:xfrm>
            <a:off x="11309486" y="6304002"/>
            <a:ext cx="8825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Yvonne Ban</a:t>
            </a:r>
          </a:p>
          <a:p>
            <a:pPr algn="r"/>
            <a:r>
              <a:rPr lang="en-US" sz="1000" dirty="0"/>
              <a:t>Amherst, MA</a:t>
            </a:r>
          </a:p>
          <a:p>
            <a:pPr algn="r"/>
            <a:r>
              <a:rPr lang="en-US" sz="1000" dirty="0"/>
              <a:t>18 Oct 2020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854CC0-61F8-4C0C-80CE-E88C9EECCB3A}"/>
              </a:ext>
            </a:extLst>
          </p:cNvPr>
          <p:cNvSpPr txBox="1"/>
          <p:nvPr/>
        </p:nvSpPr>
        <p:spPr>
          <a:xfrm>
            <a:off x="69177" y="69864"/>
            <a:ext cx="4685704" cy="23083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COVID REMINDERS: Your face mask must cover your mouth AND nose.</a:t>
            </a:r>
          </a:p>
          <a:p>
            <a:r>
              <a:rPr lang="en-US" sz="2400" b="1" dirty="0">
                <a:solidFill>
                  <a:srgbClr val="FFFF00"/>
                </a:solidFill>
              </a:rPr>
              <a:t>If you are feeling at all ill, email your instructor, and don’t come to lab unless you have gotten a negative test.</a:t>
            </a:r>
          </a:p>
        </p:txBody>
      </p:sp>
    </p:spTree>
    <p:extLst>
      <p:ext uri="{BB962C8B-B14F-4D97-AF65-F5344CB8AC3E}">
        <p14:creationId xmlns:p14="http://schemas.microsoft.com/office/powerpoint/2010/main" val="2897210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187F0-8F0A-644B-93A3-52EA0FE17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Constellation assignments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48AF2E70-C527-9B49-9B46-D9F638BDFE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3356045"/>
              </p:ext>
            </p:extLst>
          </p:nvPr>
        </p:nvGraphicFramePr>
        <p:xfrm>
          <a:off x="838200" y="1996599"/>
          <a:ext cx="10515600" cy="405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33222593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28297740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38955436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5842946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3200" dirty="0"/>
                        <a:t>Table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200" dirty="0"/>
                        <a:t>Constellation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200" dirty="0"/>
                        <a:t>Table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200" dirty="0"/>
                        <a:t>Constellation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942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3200" dirty="0"/>
                        <a:t>Boötes</a:t>
                      </a:r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3200" dirty="0"/>
                        <a:t>Orion</a:t>
                      </a:r>
                      <a:endParaRPr lang="en-GB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8368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3200" dirty="0"/>
                        <a:t>Canis Major</a:t>
                      </a:r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3200" dirty="0"/>
                        <a:t>Sagittarius</a:t>
                      </a:r>
                      <a:endParaRPr lang="en-GB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1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3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3200" dirty="0"/>
                        <a:t>Cassiopeia</a:t>
                      </a:r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3200" dirty="0"/>
                        <a:t>Scorpius</a:t>
                      </a:r>
                      <a:endParaRPr lang="en-GB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9875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3200" dirty="0"/>
                        <a:t>Centaurus</a:t>
                      </a:r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3200" dirty="0"/>
                        <a:t>Ursa Minor</a:t>
                      </a:r>
                      <a:endParaRPr lang="en-GB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3717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3200" dirty="0"/>
                        <a:t>Cygnus</a:t>
                      </a:r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3200" dirty="0"/>
                        <a:t>Virgo</a:t>
                      </a:r>
                      <a:endParaRPr lang="en-GB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199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3200" dirty="0"/>
                        <a:t>Lyra</a:t>
                      </a:r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062189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0AEA1-EE60-3E4F-891B-816879338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6703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5DAD-F44D-8740-A367-709509D73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785"/>
            <a:ext cx="10515600" cy="1325563"/>
          </a:xfrm>
        </p:spPr>
        <p:txBody>
          <a:bodyPr/>
          <a:lstStyle/>
          <a:p>
            <a:r>
              <a:rPr lang="en-GB" dirty="0"/>
              <a:t>Part 4: Near, far, wherever you star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C0FE6-8456-3F4D-B5AE-E53B2FE2B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0976"/>
            <a:ext cx="10515600" cy="5030787"/>
          </a:xfrm>
        </p:spPr>
        <p:txBody>
          <a:bodyPr>
            <a:noAutofit/>
          </a:bodyPr>
          <a:lstStyle/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Go to the Wikipedia page “List of stars in [your constellation]”.</a:t>
            </a:r>
          </a:p>
          <a:p>
            <a:pPr marL="914400" lvl="1" indent="-457200">
              <a:spcBef>
                <a:spcPts val="600"/>
              </a:spcBef>
              <a:buFont typeface="+mj-lt"/>
              <a:buAutoNum type="alphaLcPeriod"/>
            </a:pPr>
            <a:r>
              <a:rPr lang="en-US" dirty="0"/>
              <a:t>Sort by </a:t>
            </a:r>
            <a:r>
              <a:rPr lang="en-US" b="1" dirty="0"/>
              <a:t>distance</a:t>
            </a:r>
            <a:r>
              <a:rPr lang="en-US" dirty="0"/>
              <a:t> by clicking the up/down arrows in the Distance column.</a:t>
            </a:r>
          </a:p>
          <a:p>
            <a:pPr marL="914400" lvl="1" indent="-457200">
              <a:spcBef>
                <a:spcPts val="600"/>
              </a:spcBef>
              <a:buFont typeface="+mj-lt"/>
              <a:buAutoNum type="alphaLcPeriod"/>
            </a:pPr>
            <a:r>
              <a:rPr lang="en-US" dirty="0"/>
              <a:t>Each person picks a different </a:t>
            </a:r>
            <a:r>
              <a:rPr lang="en-US" b="1" dirty="0"/>
              <a:t>nearest</a:t>
            </a:r>
            <a:r>
              <a:rPr lang="en-US" dirty="0"/>
              <a:t> star and finds its properties.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On the HR Diagram Explorer page, change the X-Axis Scale to “</a:t>
            </a:r>
            <a:r>
              <a:rPr lang="en-US" b="1" dirty="0"/>
              <a:t>Spectral type</a:t>
            </a:r>
            <a:r>
              <a:rPr lang="en-US" dirty="0"/>
              <a:t>”.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Copy your answers into the Table Worksheet and compare them.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Think about the following questions. We’ll discuss these at the end of lab:</a:t>
            </a:r>
          </a:p>
          <a:p>
            <a:pPr marL="914400" lvl="1" indent="-457200">
              <a:spcBef>
                <a:spcPts val="600"/>
              </a:spcBef>
              <a:buFont typeface="+mj-lt"/>
              <a:buAutoNum type="alphaLcPeriod"/>
            </a:pPr>
            <a:r>
              <a:rPr lang="en-SG" dirty="0"/>
              <a:t>On the “List of stars” webpage, click on “the nearest stars” and “the brightest stars.” Why do these look so different?</a:t>
            </a:r>
          </a:p>
          <a:p>
            <a:pPr marL="914400" lvl="1" indent="-457200">
              <a:spcBef>
                <a:spcPts val="600"/>
              </a:spcBef>
              <a:buFont typeface="+mj-lt"/>
              <a:buAutoNum type="alphaLcPeriod"/>
            </a:pPr>
            <a:r>
              <a:rPr lang="en-SG" dirty="0"/>
              <a:t>How do the stars you can see by eye at night compare to the Sun?</a:t>
            </a:r>
          </a:p>
          <a:p>
            <a:pPr marL="914400" lvl="1" indent="-457200">
              <a:spcBef>
                <a:spcPts val="600"/>
              </a:spcBef>
              <a:buFont typeface="+mj-lt"/>
              <a:buAutoNum type="alphaLcPeriod"/>
            </a:pPr>
            <a:r>
              <a:rPr lang="en-SG" dirty="0"/>
              <a:t>How do the nearby stars compare to the Sun?</a:t>
            </a:r>
          </a:p>
          <a:p>
            <a:pPr marL="914400" lvl="1" indent="-457200">
              <a:spcBef>
                <a:spcPts val="600"/>
              </a:spcBef>
              <a:buFont typeface="+mj-lt"/>
              <a:buAutoNum type="alphaLcPeriod"/>
            </a:pPr>
            <a:r>
              <a:rPr lang="en-SG" dirty="0"/>
              <a:t>Is the Sun a “typical” star?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2EE0A-7686-3745-8130-D1D298687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116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84FD3FC-FC7F-46B7-81A2-A5D795FEA6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1" b="22602"/>
          <a:stretch/>
        </p:blipFill>
        <p:spPr>
          <a:xfrm>
            <a:off x="6038072" y="1216032"/>
            <a:ext cx="4614904" cy="4780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B317D5-6621-4FE9-B74E-FD583EE47A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40"/>
          <a:stretch/>
        </p:blipFill>
        <p:spPr>
          <a:xfrm>
            <a:off x="1338147" y="1216032"/>
            <a:ext cx="4564488" cy="4817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2A5DAD-F44D-8740-A367-709509D73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785"/>
            <a:ext cx="10515600" cy="1325563"/>
          </a:xfrm>
        </p:spPr>
        <p:txBody>
          <a:bodyPr/>
          <a:lstStyle/>
          <a:p>
            <a:r>
              <a:rPr lang="en-GB" dirty="0"/>
              <a:t>Part 4: Near, far, wherever you star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C0FE6-8456-3F4D-B5AE-E53B2FE2B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116638"/>
            <a:ext cx="10515600" cy="365125"/>
          </a:xfrm>
        </p:spPr>
        <p:txBody>
          <a:bodyPr>
            <a:noAutofit/>
          </a:bodyPr>
          <a:lstStyle/>
          <a:p>
            <a:pPr marL="457200" lvl="1" indent="0">
              <a:spcBef>
                <a:spcPts val="600"/>
              </a:spcBef>
              <a:buNone/>
            </a:pPr>
            <a:r>
              <a:rPr lang="en-SG" dirty="0"/>
              <a:t>d.   Is the Sun a “typical” star?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2EE0A-7686-3745-8130-D1D298687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11</a:t>
            </a:fld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C2FA2F-EDD0-4B91-B836-2F794CCED4CA}"/>
              </a:ext>
            </a:extLst>
          </p:cNvPr>
          <p:cNvSpPr txBox="1"/>
          <p:nvPr/>
        </p:nvSpPr>
        <p:spPr>
          <a:xfrm>
            <a:off x="3092606" y="1535108"/>
            <a:ext cx="1613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BRIGHTEST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BC41E6-0289-4648-BAB9-DA041A7E2B5E}"/>
              </a:ext>
            </a:extLst>
          </p:cNvPr>
          <p:cNvSpPr txBox="1"/>
          <p:nvPr/>
        </p:nvSpPr>
        <p:spPr>
          <a:xfrm>
            <a:off x="7872684" y="1524662"/>
            <a:ext cx="1613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NEAREST</a:t>
            </a:r>
          </a:p>
        </p:txBody>
      </p:sp>
    </p:spTree>
    <p:extLst>
      <p:ext uri="{BB962C8B-B14F-4D97-AF65-F5344CB8AC3E}">
        <p14:creationId xmlns:p14="http://schemas.microsoft.com/office/powerpoint/2010/main" val="1316506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ouse with trees in the back&#10;&#10;Description automatically generated with low confidence">
            <a:extLst>
              <a:ext uri="{FF2B5EF4-FFF2-40B4-BE49-F238E27FC236}">
                <a16:creationId xmlns:a16="http://schemas.microsoft.com/office/drawing/2014/main" id="{DA2EB544-3167-F34D-9A3E-029B27763B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00A270-6F89-A142-8034-3B0100C0D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Fill in the Lab 6 end-of-lab quiz on Moodle.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7F812-C068-9049-939D-3D2A4F361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/>
              <a:t>Make sure to write your name on the Table Worksheet and turn it in!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9C39A93-D386-3A4C-B3D4-17BEE7B923ED}"/>
              </a:ext>
            </a:extLst>
          </p:cNvPr>
          <p:cNvSpPr txBox="1"/>
          <p:nvPr/>
        </p:nvSpPr>
        <p:spPr>
          <a:xfrm>
            <a:off x="0" y="6304002"/>
            <a:ext cx="8825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Yvonne Ban</a:t>
            </a:r>
          </a:p>
          <a:p>
            <a:r>
              <a:rPr lang="en-US" sz="1000" dirty="0">
                <a:solidFill>
                  <a:schemeClr val="bg1"/>
                </a:solidFill>
              </a:rPr>
              <a:t>Amherst, MA</a:t>
            </a:r>
          </a:p>
          <a:p>
            <a:r>
              <a:rPr lang="en-US" sz="1000" dirty="0">
                <a:solidFill>
                  <a:schemeClr val="bg1"/>
                </a:solidFill>
              </a:rPr>
              <a:t>5 Sept 2020</a:t>
            </a:r>
          </a:p>
        </p:txBody>
      </p:sp>
    </p:spTree>
    <p:extLst>
      <p:ext uri="{BB962C8B-B14F-4D97-AF65-F5344CB8AC3E}">
        <p14:creationId xmlns:p14="http://schemas.microsoft.com/office/powerpoint/2010/main" val="1523298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30DBB-3614-EA4F-ABF8-15812D363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Please take the Pre-lab 6 Survey in Moodle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B63B9-369C-A942-A62A-13D5ECDA7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200" dirty="0"/>
              <a:t>Don’t forget to watch for opportunities to get a second sunset picture!</a:t>
            </a:r>
          </a:p>
          <a:p>
            <a:r>
              <a:rPr lang="en-GB" sz="3200" dirty="0"/>
              <a:t>The goal is to get 3 good sunset pictures spanning at least 4 weeks and separated by at least 1 week from each other.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7A2C7-8DA3-8D44-9C83-F44DC684A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5988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7275F-0C15-7B44-880F-FC306F9D8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631" y="2115117"/>
            <a:ext cx="3171036" cy="1820332"/>
          </a:xfrm>
        </p:spPr>
        <p:txBody>
          <a:bodyPr anchor="b">
            <a:normAutofit/>
          </a:bodyPr>
          <a:lstStyle/>
          <a:p>
            <a:r>
              <a:rPr lang="en-US" sz="4100" dirty="0"/>
              <a:t>Magnitudes…</a:t>
            </a:r>
            <a:br>
              <a:rPr lang="en-US" sz="4100" dirty="0"/>
            </a:br>
            <a:r>
              <a:rPr lang="en-US" sz="4100" dirty="0"/>
              <a:t>Confusing? Absolutely! </a:t>
            </a:r>
            <a:endParaRPr lang="en-GB" sz="4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27310-504A-F140-8169-E0862AEEF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3668" y="2153668"/>
            <a:ext cx="8488680" cy="4567801"/>
          </a:xfrm>
        </p:spPr>
        <p:txBody>
          <a:bodyPr>
            <a:noAutofit/>
          </a:bodyPr>
          <a:lstStyle/>
          <a:p>
            <a:r>
              <a:rPr lang="en-US" dirty="0"/>
              <a:t>How bright something looks to us (on Earth) is called its </a:t>
            </a:r>
            <a:r>
              <a:rPr lang="en-US" b="1" dirty="0"/>
              <a:t>apparent</a:t>
            </a:r>
            <a:r>
              <a:rPr lang="en-US" dirty="0"/>
              <a:t> (or visual) </a:t>
            </a:r>
            <a:r>
              <a:rPr lang="en-US" b="1" dirty="0"/>
              <a:t>magnitude</a:t>
            </a:r>
            <a:r>
              <a:rPr lang="en-US" dirty="0"/>
              <a:t>.</a:t>
            </a:r>
          </a:p>
          <a:p>
            <a:r>
              <a:rPr lang="en-US" dirty="0"/>
              <a:t>The system goes back to ancient times, when the brightest stars were called 1</a:t>
            </a:r>
            <a:r>
              <a:rPr lang="en-US" baseline="30000" dirty="0"/>
              <a:t>st</a:t>
            </a:r>
            <a:r>
              <a:rPr lang="en-US" dirty="0"/>
              <a:t> magnitude and the dimmest visible to the unaided eye were 6</a:t>
            </a:r>
            <a:r>
              <a:rPr lang="en-US" baseline="30000" dirty="0"/>
              <a:t>th</a:t>
            </a:r>
            <a:r>
              <a:rPr lang="en-US" dirty="0"/>
              <a:t> magnitude (100 × dimmer).</a:t>
            </a:r>
          </a:p>
          <a:p>
            <a:r>
              <a:rPr lang="en-US" dirty="0"/>
              <a:t>Like many human perceptions, it’s a logarithmic scale.</a:t>
            </a:r>
          </a:p>
          <a:p>
            <a:r>
              <a:rPr lang="en-US" dirty="0"/>
              <a:t>Today astronomers have extended the scale so really </a:t>
            </a:r>
            <a:r>
              <a:rPr lang="en-US" b="1" dirty="0"/>
              <a:t>bright</a:t>
            </a:r>
            <a:r>
              <a:rPr lang="en-US" dirty="0"/>
              <a:t> things have </a:t>
            </a:r>
            <a:r>
              <a:rPr lang="en-US" b="1" dirty="0"/>
              <a:t>negative</a:t>
            </a:r>
            <a:r>
              <a:rPr lang="en-US" dirty="0"/>
              <a:t> magnitudes!</a:t>
            </a:r>
          </a:p>
          <a:p>
            <a:r>
              <a:rPr lang="en-US" dirty="0"/>
              <a:t>To compare stars on an equal footing, we use </a:t>
            </a:r>
            <a:r>
              <a:rPr lang="en-US" b="1" dirty="0"/>
              <a:t>absolute</a:t>
            </a:r>
            <a:r>
              <a:rPr lang="en-US" dirty="0"/>
              <a:t> </a:t>
            </a:r>
            <a:r>
              <a:rPr lang="en-US" b="1" dirty="0"/>
              <a:t>magnitude</a:t>
            </a:r>
            <a:r>
              <a:rPr lang="en-US" dirty="0"/>
              <a:t>, which gives the apparent magnitude they would have if the were 10 parsecs (about 32 light-years) distant. It’s a measure of </a:t>
            </a:r>
            <a:r>
              <a:rPr lang="en-US" b="1" dirty="0"/>
              <a:t>luminosity</a:t>
            </a:r>
            <a:r>
              <a:rPr lang="en-US" dirty="0"/>
              <a:t> (total # of watts).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CFC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1B6AC-ED1F-9E41-B91E-E62FC89F1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0F12040-6263-6C46-B67D-0F4BD138BEF6}" type="slidenum">
              <a:rPr lang="en-GB" smtClean="0"/>
              <a:pPr>
                <a:spcAft>
                  <a:spcPts val="600"/>
                </a:spcAft>
              </a:pPr>
              <a:t>2</a:t>
            </a:fld>
            <a:endParaRPr lang="en-GB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1A44731-1E91-4F3F-91F2-4F32852328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068878"/>
              </p:ext>
            </p:extLst>
          </p:nvPr>
        </p:nvGraphicFramePr>
        <p:xfrm>
          <a:off x="279395" y="507175"/>
          <a:ext cx="11722952" cy="4005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65369">
                  <a:extLst>
                    <a:ext uri="{9D8B030D-6E8A-4147-A177-3AD203B41FA5}">
                      <a16:colId xmlns:a16="http://schemas.microsoft.com/office/drawing/2014/main" val="2924975745"/>
                    </a:ext>
                  </a:extLst>
                </a:gridCol>
                <a:gridCol w="1465369">
                  <a:extLst>
                    <a:ext uri="{9D8B030D-6E8A-4147-A177-3AD203B41FA5}">
                      <a16:colId xmlns:a16="http://schemas.microsoft.com/office/drawing/2014/main" val="237415714"/>
                    </a:ext>
                  </a:extLst>
                </a:gridCol>
                <a:gridCol w="1465369">
                  <a:extLst>
                    <a:ext uri="{9D8B030D-6E8A-4147-A177-3AD203B41FA5}">
                      <a16:colId xmlns:a16="http://schemas.microsoft.com/office/drawing/2014/main" val="10614798"/>
                    </a:ext>
                  </a:extLst>
                </a:gridCol>
                <a:gridCol w="1465369">
                  <a:extLst>
                    <a:ext uri="{9D8B030D-6E8A-4147-A177-3AD203B41FA5}">
                      <a16:colId xmlns:a16="http://schemas.microsoft.com/office/drawing/2014/main" val="2394662850"/>
                    </a:ext>
                  </a:extLst>
                </a:gridCol>
                <a:gridCol w="1465369">
                  <a:extLst>
                    <a:ext uri="{9D8B030D-6E8A-4147-A177-3AD203B41FA5}">
                      <a16:colId xmlns:a16="http://schemas.microsoft.com/office/drawing/2014/main" val="3648051646"/>
                    </a:ext>
                  </a:extLst>
                </a:gridCol>
                <a:gridCol w="1465369">
                  <a:extLst>
                    <a:ext uri="{9D8B030D-6E8A-4147-A177-3AD203B41FA5}">
                      <a16:colId xmlns:a16="http://schemas.microsoft.com/office/drawing/2014/main" val="3769457420"/>
                    </a:ext>
                  </a:extLst>
                </a:gridCol>
                <a:gridCol w="1465369">
                  <a:extLst>
                    <a:ext uri="{9D8B030D-6E8A-4147-A177-3AD203B41FA5}">
                      <a16:colId xmlns:a16="http://schemas.microsoft.com/office/drawing/2014/main" val="182572202"/>
                    </a:ext>
                  </a:extLst>
                </a:gridCol>
                <a:gridCol w="1465369">
                  <a:extLst>
                    <a:ext uri="{9D8B030D-6E8A-4147-A177-3AD203B41FA5}">
                      <a16:colId xmlns:a16="http://schemas.microsoft.com/office/drawing/2014/main" val="1441481200"/>
                    </a:ext>
                  </a:extLst>
                </a:gridCol>
              </a:tblGrid>
              <a:tr h="4005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–15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–10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–5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</a:rPr>
                        <a:t>0</a:t>
                      </a:r>
                      <a:endParaRPr lang="en-US" sz="2800" dirty="0"/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</a:rPr>
                        <a:t>+5</a:t>
                      </a:r>
                      <a:endParaRPr lang="en-US" sz="2800" dirty="0"/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+10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+15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</a:rPr>
                        <a:t>+20</a:t>
                      </a:r>
                      <a:endParaRPr lang="en-US" sz="2800" dirty="0"/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903823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30A0B71-CAA2-461D-BBE4-AD55D9ADC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742325"/>
              </p:ext>
            </p:extLst>
          </p:nvPr>
        </p:nvGraphicFramePr>
        <p:xfrm>
          <a:off x="279399" y="905933"/>
          <a:ext cx="11722948" cy="61952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874292">
                  <a:extLst>
                    <a:ext uri="{9D8B030D-6E8A-4147-A177-3AD203B41FA5}">
                      <a16:colId xmlns:a16="http://schemas.microsoft.com/office/drawing/2014/main" val="1695853822"/>
                    </a:ext>
                  </a:extLst>
                </a:gridCol>
                <a:gridCol w="1634045">
                  <a:extLst>
                    <a:ext uri="{9D8B030D-6E8A-4147-A177-3AD203B41FA5}">
                      <a16:colId xmlns:a16="http://schemas.microsoft.com/office/drawing/2014/main" val="4261271898"/>
                    </a:ext>
                  </a:extLst>
                </a:gridCol>
                <a:gridCol w="1340112">
                  <a:extLst>
                    <a:ext uri="{9D8B030D-6E8A-4147-A177-3AD203B41FA5}">
                      <a16:colId xmlns:a16="http://schemas.microsoft.com/office/drawing/2014/main" val="1882113584"/>
                    </a:ext>
                  </a:extLst>
                </a:gridCol>
                <a:gridCol w="1172295">
                  <a:extLst>
                    <a:ext uri="{9D8B030D-6E8A-4147-A177-3AD203B41FA5}">
                      <a16:colId xmlns:a16="http://schemas.microsoft.com/office/drawing/2014/main" val="1540860398"/>
                    </a:ext>
                  </a:extLst>
                </a:gridCol>
                <a:gridCol w="2377153">
                  <a:extLst>
                    <a:ext uri="{9D8B030D-6E8A-4147-A177-3AD203B41FA5}">
                      <a16:colId xmlns:a16="http://schemas.microsoft.com/office/drawing/2014/main" val="469636636"/>
                    </a:ext>
                  </a:extLst>
                </a:gridCol>
                <a:gridCol w="1921261">
                  <a:extLst>
                    <a:ext uri="{9D8B030D-6E8A-4147-A177-3AD203B41FA5}">
                      <a16:colId xmlns:a16="http://schemas.microsoft.com/office/drawing/2014/main" val="1968081966"/>
                    </a:ext>
                  </a:extLst>
                </a:gridCol>
                <a:gridCol w="403790">
                  <a:extLst>
                    <a:ext uri="{9D8B030D-6E8A-4147-A177-3AD203B41FA5}">
                      <a16:colId xmlns:a16="http://schemas.microsoft.com/office/drawing/2014/main" val="1775121866"/>
                    </a:ext>
                  </a:extLst>
                </a:gridCol>
              </a:tblGrid>
              <a:tr h="61952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Full</a:t>
                      </a:r>
                      <a:endParaRPr lang="en-US" sz="24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Moon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Venus at</a:t>
                      </a:r>
                      <a:endParaRPr lang="en-US" sz="24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brightest</a:t>
                      </a:r>
                      <a:endParaRPr lang="en-US" sz="4000" dirty="0"/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brightest</a:t>
                      </a:r>
                      <a:endParaRPr lang="en-US" sz="24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stars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faintest</a:t>
                      </a:r>
                      <a:endParaRPr lang="en-US" sz="2400" dirty="0">
                        <a:effectLst/>
                      </a:endParaRPr>
                    </a:p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by eye  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faintest in</a:t>
                      </a:r>
                      <a:endParaRPr lang="en-US" sz="24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binoculars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faintest in</a:t>
                      </a:r>
                      <a:endParaRPr lang="en-US" sz="24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small telescope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710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902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C93C236-34B2-EA47-91B6-02C7D3B23D2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141272" y="365125"/>
                <a:ext cx="9212527" cy="1306443"/>
              </a:xfrm>
            </p:spPr>
            <p:txBody>
              <a:bodyPr>
                <a:normAutofit/>
              </a:bodyPr>
              <a:lstStyle/>
              <a:p>
                <a:r>
                  <a:rPr lang="en-US" b="1" dirty="0" err="1"/>
                  <a:t>Colour</a:t>
                </a:r>
                <a:r>
                  <a:rPr lang="en-US" b="1" dirty="0"/>
                  <a:t> index: </a:t>
                </a:r>
                <a:r>
                  <a:rPr lang="en-US" b="1" dirty="0">
                    <a:solidFill>
                      <a:srgbClr val="0070C0"/>
                    </a:solidFill>
                  </a:rPr>
                  <a:t>B</a:t>
                </a:r>
                <a14:m>
                  <m:oMath xmlns:m="http://schemas.openxmlformats.org/officeDocument/2006/math">
                    <m:r>
                      <a:rPr lang="en-GB" b="0" i="1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b="1" dirty="0">
                    <a:solidFill>
                      <a:srgbClr val="00B050"/>
                    </a:solidFill>
                  </a:rPr>
                  <a:t>V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C93C236-34B2-EA47-91B6-02C7D3B23D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141272" y="365125"/>
                <a:ext cx="9212527" cy="1306443"/>
              </a:xfrm>
              <a:blipFill>
                <a:blip r:embed="rId2"/>
                <a:stretch>
                  <a:fillRect l="-26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50EE43-15DE-B640-8E2A-B19A31BD88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0133" y="1825625"/>
                <a:ext cx="4963367" cy="4812242"/>
              </a:xfrm>
            </p:spPr>
            <p:txBody>
              <a:bodyPr>
                <a:no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dirty="0"/>
                  <a:t>Humans see 3 different </a:t>
                </a:r>
                <a:r>
                  <a:rPr lang="en-US" dirty="0" err="1"/>
                  <a:t>colours</a:t>
                </a:r>
                <a:r>
                  <a:rPr lang="en-US" dirty="0"/>
                  <a:t>: blue, green, and red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dirty="0"/>
                  <a:t>Similarly, we can use filters to determine the color of stars by looking at the difference in their magnitude at different wavelengths: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>
                          <a:latin typeface="Cambria Math" panose="02040503050406030204" pitchFamily="18" charset="0"/>
                        </a:rPr>
                        <m:t>𝑚</m:t>
                      </m:r>
                      <m:d>
                        <m:dPr>
                          <m:ctrlPr>
                            <a:rPr lang="en-GB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GB" b="0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b="0" i="1">
                          <a:latin typeface="Cambria Math" panose="02040503050406030204" pitchFamily="18" charset="0"/>
                        </a:rPr>
                        <m:t>𝑚</m:t>
                      </m:r>
                      <m:d>
                        <m:dPr>
                          <m:ctrlPr>
                            <a:rPr lang="en-GB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</m:d>
                      <m:r>
                        <a:rPr lang="en-GB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GB" b="0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b="0" i="1"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en-US" dirty="0"/>
              </a:p>
              <a:p>
                <a:pPr lvl="1">
                  <a:spcBef>
                    <a:spcPts val="600"/>
                  </a:spcBef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GB" b="0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is the intensity of the star measured in each filter</a:t>
                </a:r>
              </a:p>
              <a:p>
                <a:pPr lvl="1">
                  <a:spcBef>
                    <a:spcPts val="600"/>
                  </a:spcBef>
                  <a:buFont typeface="Courier New" panose="02070309020205020404" pitchFamily="49" charset="0"/>
                  <a:buChar char="o"/>
                </a:pPr>
                <a:r>
                  <a:rPr lang="en-US" dirty="0"/>
                  <a:t>B = blue, V = visual (green)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dirty="0"/>
                  <a:t>B-V lower </a:t>
                </a:r>
                <a:r>
                  <a:rPr lang="en-US" dirty="0">
                    <a:sym typeface="Wingdings" pitchFamily="2" charset="2"/>
                  </a:rPr>
                  <a:t> bluer  hotter</a:t>
                </a:r>
              </a:p>
              <a:p>
                <a:pPr marL="0" indent="0">
                  <a:spcBef>
                    <a:spcPts val="600"/>
                  </a:spcBef>
                  <a:buNone/>
                </a:pPr>
                <a:r>
                  <a:rPr lang="en-US" dirty="0"/>
                  <a:t>B-V higher </a:t>
                </a:r>
                <a:r>
                  <a:rPr lang="en-US" dirty="0">
                    <a:sym typeface="Wingdings" pitchFamily="2" charset="2"/>
                  </a:rPr>
                  <a:t> redder  cooler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350EE43-15DE-B640-8E2A-B19A31BD88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0133" y="1825625"/>
                <a:ext cx="4963367" cy="4812242"/>
              </a:xfrm>
              <a:blipFill>
                <a:blip r:embed="rId3"/>
                <a:stretch>
                  <a:fillRect l="-1843" t="-1772" r="-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 descr="Histogram&#10;&#10;Description automatically generated">
            <a:extLst>
              <a:ext uri="{FF2B5EF4-FFF2-40B4-BE49-F238E27FC236}">
                <a16:creationId xmlns:a16="http://schemas.microsoft.com/office/drawing/2014/main" id="{68622A96-5723-BA4B-8CAB-BDF4107227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" b="2535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BA7F8D-CCFF-3042-B930-71279709B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0F12040-6263-6C46-B67D-0F4BD138BEF6}" type="slidenum">
              <a:rPr lang="en-GB" smtClean="0"/>
              <a:pPr>
                <a:spcAft>
                  <a:spcPts val="600"/>
                </a:spcAft>
              </a:pPr>
              <a:t>3</a:t>
            </a:fld>
            <a:endParaRPr lang="en-GB"/>
          </a:p>
        </p:txBody>
      </p:sp>
      <p:pic>
        <p:nvPicPr>
          <p:cNvPr id="9" name="Graphic 8" descr="Palette">
            <a:extLst>
              <a:ext uri="{FF2B5EF4-FFF2-40B4-BE49-F238E27FC236}">
                <a16:creationId xmlns:a16="http://schemas.microsoft.com/office/drawing/2014/main" id="{E3EC8EE2-2F1B-7246-8AB7-4A3221AEB8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200" y="445177"/>
            <a:ext cx="1303073" cy="130307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B40AB75-1702-494D-8CBA-7D6D2B9839FC}"/>
              </a:ext>
            </a:extLst>
          </p:cNvPr>
          <p:cNvGrpSpPr/>
          <p:nvPr/>
        </p:nvGrpSpPr>
        <p:grpSpPr>
          <a:xfrm>
            <a:off x="6026557" y="1188811"/>
            <a:ext cx="1061543" cy="921702"/>
            <a:chOff x="5984222" y="1273481"/>
            <a:chExt cx="1061543" cy="92170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4DE9ED5-C034-44C9-99E1-5F1CF6E433BC}"/>
                </a:ext>
              </a:extLst>
            </p:cNvPr>
            <p:cNvSpPr txBox="1"/>
            <p:nvPr/>
          </p:nvSpPr>
          <p:spPr>
            <a:xfrm>
              <a:off x="6282454" y="1429578"/>
              <a:ext cx="4650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rgbClr val="0070C0"/>
                  </a:solidFill>
                </a:rPr>
                <a:t>B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715DC98-CF5F-4A14-B45E-15D99BF7D3AB}"/>
                </a:ext>
              </a:extLst>
            </p:cNvPr>
            <p:cNvSpPr txBox="1"/>
            <p:nvPr/>
          </p:nvSpPr>
          <p:spPr>
            <a:xfrm>
              <a:off x="5984222" y="1273481"/>
              <a:ext cx="10615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similar to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4CD5C12-50B1-46CC-8DD8-E7A40C734152}"/>
                </a:ext>
              </a:extLst>
            </p:cNvPr>
            <p:cNvSpPr txBox="1"/>
            <p:nvPr/>
          </p:nvSpPr>
          <p:spPr>
            <a:xfrm>
              <a:off x="6282454" y="1825851"/>
              <a:ext cx="36406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b="1" dirty="0">
                  <a:solidFill>
                    <a:srgbClr val="0070C0"/>
                  </a:solidFill>
                </a:rPr>
                <a:t>↓</a:t>
              </a:r>
              <a:endParaRPr lang="en-US" b="1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4527923-E5E5-48D1-9ABC-C514687D8325}"/>
              </a:ext>
            </a:extLst>
          </p:cNvPr>
          <p:cNvGrpSpPr/>
          <p:nvPr/>
        </p:nvGrpSpPr>
        <p:grpSpPr>
          <a:xfrm>
            <a:off x="7648771" y="1190426"/>
            <a:ext cx="1061543" cy="920087"/>
            <a:chOff x="7606436" y="1275096"/>
            <a:chExt cx="1061543" cy="92008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3B1399-6D30-4118-A179-C6060E4BF1F0}"/>
                </a:ext>
              </a:extLst>
            </p:cNvPr>
            <p:cNvSpPr txBox="1"/>
            <p:nvPr/>
          </p:nvSpPr>
          <p:spPr>
            <a:xfrm>
              <a:off x="7904668" y="1424605"/>
              <a:ext cx="4650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rgbClr val="00B050"/>
                  </a:solidFill>
                </a:rPr>
                <a:t>V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21E85A-7758-498C-8A3B-848D95EC6193}"/>
                </a:ext>
              </a:extLst>
            </p:cNvPr>
            <p:cNvSpPr txBox="1"/>
            <p:nvPr/>
          </p:nvSpPr>
          <p:spPr>
            <a:xfrm>
              <a:off x="7606436" y="1275096"/>
              <a:ext cx="10615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similar to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A590605-D657-4A0A-9EC8-04EC34D14593}"/>
                </a:ext>
              </a:extLst>
            </p:cNvPr>
            <p:cNvSpPr txBox="1"/>
            <p:nvPr/>
          </p:nvSpPr>
          <p:spPr>
            <a:xfrm>
              <a:off x="7930619" y="1825851"/>
              <a:ext cx="36406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b="1" dirty="0">
                  <a:solidFill>
                    <a:srgbClr val="00B050"/>
                  </a:solidFill>
                </a:rPr>
                <a:t>↓</a:t>
              </a:r>
              <a:endParaRPr lang="en-US" b="1" dirty="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1200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5C1191-790C-174A-A12E-8FCD26C83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311" y="463376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 dirty="0"/>
              <a:t>Hertzsprung-Russell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C7D66-52C9-9847-8E9D-CFA243E2C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311" y="2686322"/>
            <a:ext cx="5880948" cy="3433583"/>
          </a:xfrm>
        </p:spPr>
        <p:txBody>
          <a:bodyPr>
            <a:normAutofit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sz="2800" dirty="0"/>
              <a:t>Not </a:t>
            </a:r>
            <a:r>
              <a:rPr lang="en-US" sz="2800" dirty="0" err="1"/>
              <a:t>HaRd</a:t>
            </a:r>
            <a:r>
              <a:rPr lang="en-US" sz="2800" dirty="0"/>
              <a:t> to understand: </a:t>
            </a:r>
            <a:r>
              <a:rPr lang="en-US" dirty="0">
                <a:hlinkClick r:id="rId2"/>
              </a:rPr>
              <a:t>https://sci.esa.int/gaia-stellar-family-portrait/</a:t>
            </a:r>
            <a:endParaRPr lang="en-US" dirty="0"/>
          </a:p>
          <a:p>
            <a:pPr>
              <a:spcBef>
                <a:spcPts val="600"/>
              </a:spcBef>
            </a:pPr>
            <a:r>
              <a:rPr lang="en-US" sz="2800" dirty="0"/>
              <a:t>Absolute magnitude is related to </a:t>
            </a:r>
            <a:r>
              <a:rPr lang="en-US" sz="2800" b="1" dirty="0"/>
              <a:t>luminosity</a:t>
            </a:r>
            <a:endParaRPr lang="en-US" sz="2800" dirty="0"/>
          </a:p>
          <a:p>
            <a:pPr>
              <a:spcBef>
                <a:spcPts val="600"/>
              </a:spcBef>
            </a:pPr>
            <a:r>
              <a:rPr lang="en-US" sz="2800" dirty="0"/>
              <a:t>B-V is related to </a:t>
            </a:r>
            <a:r>
              <a:rPr lang="en-US" sz="2800" b="1" dirty="0"/>
              <a:t>temperature</a:t>
            </a:r>
            <a:endParaRPr lang="en-US" sz="2800" dirty="0"/>
          </a:p>
          <a:p>
            <a:pPr>
              <a:spcBef>
                <a:spcPts val="600"/>
              </a:spcBef>
            </a:pPr>
            <a:r>
              <a:rPr lang="en-US" sz="2800" dirty="0">
                <a:solidFill>
                  <a:srgbClr val="00B050"/>
                </a:solidFill>
              </a:rPr>
              <a:t>Temperature runs backwards plotted this way!</a:t>
            </a:r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0F8F13DC-D128-9B48-822B-8593B717C0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11" b="-5"/>
          <a:stretch/>
        </p:blipFill>
        <p:spPr>
          <a:xfrm>
            <a:off x="6702783" y="136525"/>
            <a:ext cx="5196957" cy="60220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7E391D-D639-EC4F-8056-833E5908D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4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F6E490-94EA-458E-8B18-ABD4C8CB3257}"/>
              </a:ext>
            </a:extLst>
          </p:cNvPr>
          <p:cNvSpPr txBox="1"/>
          <p:nvPr/>
        </p:nvSpPr>
        <p:spPr>
          <a:xfrm>
            <a:off x="7381577" y="5482835"/>
            <a:ext cx="392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Hot          </a:t>
            </a:r>
            <a:r>
              <a:rPr lang="en-US" b="1" dirty="0">
                <a:solidFill>
                  <a:srgbClr val="00B050"/>
                </a:solidFill>
                <a:sym typeface="Wingdings" panose="05000000000000000000" pitchFamily="2" charset="2"/>
              </a:rPr>
              <a:t>                                 Cold</a:t>
            </a:r>
            <a:endParaRPr lang="en-US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168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F549A-2810-E146-842C-7FB627CA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1: Stellar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70ABA-A93C-F64A-A2AA-C1B2B02CF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In groups of up to 3, open up </a:t>
            </a:r>
            <a:r>
              <a:rPr lang="en-US" dirty="0" err="1"/>
              <a:t>Stellarium</a:t>
            </a:r>
            <a:r>
              <a:rPr lang="en-US" dirty="0"/>
              <a:t> and turn off </a:t>
            </a:r>
            <a:r>
              <a:rPr lang="en-US" b="1" dirty="0"/>
              <a:t>atmosphere</a:t>
            </a:r>
            <a:r>
              <a:rPr lang="en-US" dirty="0"/>
              <a:t> (A) and </a:t>
            </a:r>
            <a:r>
              <a:rPr lang="en-US" b="1" dirty="0"/>
              <a:t>ground</a:t>
            </a:r>
            <a:r>
              <a:rPr lang="en-US" dirty="0"/>
              <a:t> (G) visualization.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Find the star </a:t>
            </a:r>
            <a:r>
              <a:rPr lang="en-US" b="1" dirty="0"/>
              <a:t>Procyon</a:t>
            </a:r>
            <a:r>
              <a:rPr lang="en-US" dirty="0"/>
              <a:t>. From the information panel, find: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Absolute magnitude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Color index (B-V)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Distance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Spectral type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It’s a lot easier to find this info in </a:t>
            </a:r>
            <a:r>
              <a:rPr lang="en-US" dirty="0" err="1"/>
              <a:t>Stellarium</a:t>
            </a:r>
            <a:r>
              <a:rPr lang="en-US" dirty="0"/>
              <a:t> if you Configure (F2) the Information to show just what you need!</a:t>
            </a:r>
          </a:p>
          <a:p>
            <a:pPr marL="0" indent="0">
              <a:buNone/>
            </a:pPr>
            <a:r>
              <a:rPr lang="en-US" dirty="0"/>
              <a:t>(If you use the web app, you will need to look up Procyon on Wikipedia and look in the information panel on the right side of its page.)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B80E6-CD38-FF4B-9FB4-A8FFDA77A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1119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EB5F6-E9F8-C54D-B6EB-E8569D0CB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69825"/>
            <a:ext cx="4783697" cy="736113"/>
          </a:xfrm>
        </p:spPr>
        <p:txBody>
          <a:bodyPr anchor="b">
            <a:normAutofit/>
          </a:bodyPr>
          <a:lstStyle/>
          <a:p>
            <a:r>
              <a:rPr lang="en-GB" sz="4000" dirty="0"/>
              <a:t>Part 2: Stellar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D15A5-EEE8-354A-B3FA-CB92AC3CB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883" y="908872"/>
            <a:ext cx="7981153" cy="581260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/>
              <a:t>Go to this website: </a:t>
            </a:r>
            <a:r>
              <a:rPr lang="en-US" dirty="0">
                <a:hlinkClick r:id="rId2"/>
              </a:rPr>
              <a:t>http://astronomy.nmsu.edu/geas/labs/hrde/hrd_explorer.html</a:t>
            </a:r>
            <a:endParaRPr lang="en-US" dirty="0"/>
          </a:p>
          <a:p>
            <a:pPr marL="457200" indent="-457200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Under </a:t>
            </a:r>
            <a:r>
              <a:rPr lang="en-US" b="1" dirty="0"/>
              <a:t>Plot Labels</a:t>
            </a:r>
            <a:r>
              <a:rPr lang="en-US" dirty="0"/>
              <a:t>:</a:t>
            </a:r>
          </a:p>
          <a:p>
            <a:pPr marL="914400" lvl="1" indent="-457200">
              <a:spcBef>
                <a:spcPts val="0"/>
              </a:spcBef>
              <a:buFont typeface="+mj-lt"/>
              <a:buAutoNum type="alphaLcPeriod"/>
            </a:pPr>
            <a:r>
              <a:rPr lang="en-US" dirty="0"/>
              <a:t>Set the </a:t>
            </a:r>
            <a:r>
              <a:rPr lang="en-US" b="1" dirty="0"/>
              <a:t>x-axis</a:t>
            </a:r>
            <a:r>
              <a:rPr lang="en-US" dirty="0"/>
              <a:t> scale to </a:t>
            </a:r>
            <a:r>
              <a:rPr lang="en-US" b="1" dirty="0"/>
              <a:t>“B-V color index”</a:t>
            </a:r>
          </a:p>
          <a:p>
            <a:pPr marL="914400" lvl="1" indent="-457200">
              <a:spcBef>
                <a:spcPts val="0"/>
              </a:spcBef>
              <a:buFont typeface="+mj-lt"/>
              <a:buAutoNum type="alphaLcPeriod"/>
            </a:pPr>
            <a:r>
              <a:rPr lang="en-US" dirty="0"/>
              <a:t>Set the </a:t>
            </a:r>
            <a:r>
              <a:rPr lang="en-US" b="1" dirty="0"/>
              <a:t>y-axis</a:t>
            </a:r>
            <a:r>
              <a:rPr lang="en-US" dirty="0"/>
              <a:t> scale to </a:t>
            </a:r>
            <a:r>
              <a:rPr lang="en-US" b="1" dirty="0"/>
              <a:t>“magnitude”</a:t>
            </a:r>
            <a:endParaRPr lang="en-US" dirty="0"/>
          </a:p>
          <a:p>
            <a:pPr marL="457200" indent="-457200">
              <a:spcBef>
                <a:spcPts val="0"/>
              </a:spcBef>
              <a:buAutoNum type="arabicPeriod"/>
            </a:pPr>
            <a:r>
              <a:rPr lang="en-US" dirty="0"/>
              <a:t>Click on the HR diagram where </a:t>
            </a:r>
            <a:r>
              <a:rPr lang="en-US" dirty="0">
                <a:ea typeface="+mn-lt"/>
                <a:cs typeface="+mn-lt"/>
              </a:rPr>
              <a:t>Procyon </a:t>
            </a:r>
            <a:r>
              <a:rPr lang="en-US" dirty="0"/>
              <a:t>is located by its </a:t>
            </a:r>
            <a:r>
              <a:rPr lang="en-US" b="1" dirty="0"/>
              <a:t>absolute magnitude</a:t>
            </a:r>
            <a:r>
              <a:rPr lang="en-US" dirty="0"/>
              <a:t> and </a:t>
            </a:r>
            <a:r>
              <a:rPr lang="en-US" b="1" dirty="0"/>
              <a:t>B-V value</a:t>
            </a:r>
            <a:r>
              <a:rPr lang="en-US" dirty="0"/>
              <a:t>. (You can fine-tune the values using the sliders on the left.)</a:t>
            </a:r>
            <a:endParaRPr lang="en-US" dirty="0">
              <a:cs typeface="Calibri"/>
            </a:endParaRPr>
          </a:p>
          <a:p>
            <a:pPr marL="457200" indent="-457200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The app will find for Procyon:</a:t>
            </a:r>
          </a:p>
          <a:p>
            <a:pPr marL="914400" lvl="1" indent="-457200">
              <a:spcBef>
                <a:spcPts val="0"/>
              </a:spcBef>
              <a:buFont typeface="+mj-lt"/>
              <a:buAutoNum type="alphaLcPeriod"/>
            </a:pPr>
            <a:r>
              <a:rPr lang="en-US" dirty="0"/>
              <a:t>Temperature (in Kelvin)</a:t>
            </a:r>
          </a:p>
          <a:p>
            <a:pPr marL="914400" lvl="1" indent="-457200">
              <a:spcBef>
                <a:spcPts val="0"/>
              </a:spcBef>
              <a:buFont typeface="+mj-lt"/>
              <a:buAutoNum type="alphaLcPeriod"/>
            </a:pPr>
            <a:r>
              <a:rPr lang="en-US" dirty="0"/>
              <a:t>Luminosity (in solar luminosities)</a:t>
            </a:r>
          </a:p>
          <a:p>
            <a:pPr marL="914400" lvl="1" indent="-457200">
              <a:spcBef>
                <a:spcPts val="0"/>
              </a:spcBef>
              <a:buFont typeface="+mj-lt"/>
              <a:buAutoNum type="alphaLcPeriod"/>
            </a:pPr>
            <a:r>
              <a:rPr lang="en-US" dirty="0"/>
              <a:t>Size (in solar radii)</a:t>
            </a:r>
          </a:p>
          <a:p>
            <a:pPr marL="457200" indent="-457200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Turn on the </a:t>
            </a:r>
            <a:r>
              <a:rPr lang="en-US" b="1" dirty="0"/>
              <a:t>Main sequence</a:t>
            </a:r>
            <a:r>
              <a:rPr lang="en-US" dirty="0"/>
              <a:t> and </a:t>
            </a:r>
            <a:r>
              <a:rPr lang="en-US" b="1" dirty="0"/>
              <a:t>luminosity classes</a:t>
            </a:r>
            <a:r>
              <a:rPr lang="en-US" dirty="0"/>
              <a:t> by clicking them.</a:t>
            </a:r>
          </a:p>
          <a:p>
            <a:pPr marL="914400" lvl="1" indent="-457200">
              <a:spcBef>
                <a:spcPts val="0"/>
              </a:spcBef>
              <a:buFont typeface="+mj-lt"/>
              <a:buAutoNum type="alphaLcPeriod"/>
            </a:pPr>
            <a:r>
              <a:rPr lang="en-US" dirty="0"/>
              <a:t>Estimate where Procyon is located closest to: </a:t>
            </a:r>
            <a:r>
              <a:rPr lang="en-US" b="1" dirty="0"/>
              <a:t>Main Sequence line</a:t>
            </a:r>
            <a:r>
              <a:rPr lang="en-US" dirty="0"/>
              <a:t> (MS), </a:t>
            </a:r>
            <a:r>
              <a:rPr lang="en-US" b="1" dirty="0"/>
              <a:t>red giants</a:t>
            </a:r>
            <a:r>
              <a:rPr lang="en-US" dirty="0"/>
              <a:t> (RG), </a:t>
            </a:r>
            <a:r>
              <a:rPr lang="en-US" b="1" dirty="0" err="1"/>
              <a:t>supergiants</a:t>
            </a:r>
            <a:r>
              <a:rPr lang="en-US" dirty="0"/>
              <a:t> (SG), or </a:t>
            </a:r>
            <a:r>
              <a:rPr lang="en-US" b="1" dirty="0"/>
              <a:t>white dwarfs</a:t>
            </a:r>
            <a:r>
              <a:rPr lang="en-US" dirty="0"/>
              <a:t> (WD).</a:t>
            </a:r>
          </a:p>
        </p:txBody>
      </p:sp>
      <p:pic>
        <p:nvPicPr>
          <p:cNvPr id="5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F2C1C602-1CEB-E345-8A7B-4673E99687B2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69" t="7523" r="4401" b="12268"/>
          <a:stretch/>
        </p:blipFill>
        <p:spPr bwMode="auto">
          <a:xfrm>
            <a:off x="7995560" y="637988"/>
            <a:ext cx="4193391" cy="5582023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C36AF-C5C9-3D47-A372-F75C34FAE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0F12040-6263-6C46-B67D-0F4BD138BEF6}" type="slidenum">
              <a:rPr lang="en-GB" smtClean="0"/>
              <a:pPr>
                <a:spcAft>
                  <a:spcPts val="600"/>
                </a:spcAft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163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42C45-9882-CF48-A4B4-C2E7FCF2B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3: Starry-eyed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ED778-1A76-CF42-BCC9-8288CCF4D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Autofit/>
          </a:bodyPr>
          <a:lstStyle/>
          <a:p>
            <a:pPr marL="457200" indent="-457200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Return to </a:t>
            </a:r>
            <a:r>
              <a:rPr lang="en-US" dirty="0" err="1"/>
              <a:t>Stellarium</a:t>
            </a:r>
            <a:r>
              <a:rPr lang="en-US" dirty="0"/>
              <a:t> and turn on </a:t>
            </a:r>
            <a:r>
              <a:rPr lang="en-US" b="1" dirty="0"/>
              <a:t>constellation labels</a:t>
            </a:r>
            <a:r>
              <a:rPr lang="en-US" dirty="0"/>
              <a:t> and </a:t>
            </a:r>
            <a:r>
              <a:rPr lang="en-US" b="1" dirty="0"/>
              <a:t>boundaries</a:t>
            </a:r>
            <a:r>
              <a:rPr lang="en-US" dirty="0"/>
              <a:t>.</a:t>
            </a:r>
          </a:p>
          <a:p>
            <a:pPr marL="457200" indent="-457200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In your assigned constellation, find the </a:t>
            </a:r>
            <a:r>
              <a:rPr lang="en-US" b="1" dirty="0"/>
              <a:t>bright stars</a:t>
            </a:r>
            <a:r>
              <a:rPr lang="en-US" dirty="0"/>
              <a:t> and their properties (for the web app, use Wikipedia):</a:t>
            </a:r>
          </a:p>
          <a:p>
            <a:pPr marL="457200" indent="-457200">
              <a:spcBef>
                <a:spcPts val="0"/>
              </a:spcBef>
              <a:buFont typeface="+mj-lt"/>
              <a:buAutoNum type="arabicPeriod"/>
            </a:pPr>
            <a:endParaRPr lang="en-US" dirty="0"/>
          </a:p>
          <a:p>
            <a:pPr marL="457200" indent="-457200">
              <a:spcBef>
                <a:spcPts val="0"/>
              </a:spcBef>
              <a:buFont typeface="+mj-lt"/>
              <a:buAutoNum type="arabicPeriod"/>
            </a:pPr>
            <a:endParaRPr lang="en-US" dirty="0"/>
          </a:p>
          <a:p>
            <a:pPr marL="457200" indent="-457200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Time to </a:t>
            </a:r>
            <a:r>
              <a:rPr lang="en-US" i="1" dirty="0"/>
              <a:t>draw </a:t>
            </a:r>
            <a:r>
              <a:rPr lang="en-US" dirty="0"/>
              <a:t>on your art talents! On the board, draw</a:t>
            </a:r>
            <a:r>
              <a:rPr lang="en-US" b="1" dirty="0"/>
              <a:t> circles</a:t>
            </a:r>
            <a:r>
              <a:rPr lang="en-US" dirty="0"/>
              <a:t> representing your </a:t>
            </a:r>
            <a:r>
              <a:rPr lang="en-US" b="1" dirty="0"/>
              <a:t>closest </a:t>
            </a:r>
            <a:r>
              <a:rPr lang="en-US"/>
              <a:t>and </a:t>
            </a:r>
            <a:r>
              <a:rPr lang="en-US" b="1"/>
              <a:t>furthest </a:t>
            </a:r>
            <a:r>
              <a:rPr lang="en-US"/>
              <a:t>stars </a:t>
            </a:r>
            <a:r>
              <a:rPr lang="en-US" dirty="0"/>
              <a:t>where:</a:t>
            </a:r>
          </a:p>
          <a:p>
            <a:pPr marL="914400" lvl="1" indent="-457200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b="1" dirty="0"/>
              <a:t>diameter</a:t>
            </a:r>
            <a:r>
              <a:rPr lang="en-US" dirty="0"/>
              <a:t> corresponds to its </a:t>
            </a:r>
            <a:r>
              <a:rPr lang="en-US" b="1" dirty="0"/>
              <a:t>size</a:t>
            </a:r>
            <a:r>
              <a:rPr lang="en-US" dirty="0"/>
              <a:t> (1 cm for the Sun)</a:t>
            </a:r>
          </a:p>
          <a:p>
            <a:pPr marL="914400" lvl="1" indent="-457200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b="1" dirty="0" err="1"/>
              <a:t>colour</a:t>
            </a:r>
            <a:r>
              <a:rPr lang="en-US" dirty="0"/>
              <a:t> corresponds to its </a:t>
            </a:r>
            <a:r>
              <a:rPr lang="en-US" b="1" dirty="0"/>
              <a:t>spectral type</a:t>
            </a:r>
            <a:r>
              <a:rPr lang="en-US" dirty="0"/>
              <a:t>:</a:t>
            </a:r>
          </a:p>
          <a:p>
            <a:pPr marL="914400" lvl="1" indent="-457200">
              <a:spcBef>
                <a:spcPts val="0"/>
              </a:spcBef>
              <a:buFont typeface="+mj-lt"/>
              <a:buAutoNum type="arabicPeriod"/>
            </a:pPr>
            <a:endParaRPr lang="en-US" dirty="0"/>
          </a:p>
          <a:p>
            <a:pPr marL="914400" lvl="1" indent="-457200">
              <a:spcBef>
                <a:spcPts val="0"/>
              </a:spcBef>
              <a:buFont typeface="+mj-lt"/>
              <a:buAutoNum type="arabicPeriod"/>
            </a:pPr>
            <a:endParaRPr lang="en-US" dirty="0"/>
          </a:p>
          <a:p>
            <a:pPr marL="914400" lvl="1" indent="-457200">
              <a:spcBef>
                <a:spcPts val="0"/>
              </a:spcBef>
              <a:buFont typeface="+mj-lt"/>
              <a:buAutoNum type="arabicPeriod"/>
            </a:pPr>
            <a:endParaRPr lang="en-US" dirty="0"/>
          </a:p>
          <a:p>
            <a:pPr marL="914400" lvl="1" indent="-457200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they are labelled with their </a:t>
            </a:r>
            <a:r>
              <a:rPr lang="en-US" b="1" dirty="0"/>
              <a:t>name</a:t>
            </a:r>
            <a:r>
              <a:rPr lang="en-US" dirty="0"/>
              <a:t> and </a:t>
            </a:r>
            <a:r>
              <a:rPr lang="en-US" b="1" dirty="0"/>
              <a:t>spectral type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1D9FE-2087-0445-9E8F-C583B980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7</a:t>
            </a:fld>
            <a:endParaRPr lang="en-GB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EDE72A2-C556-A44A-B973-8899D0DBE7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227475"/>
              </p:ext>
            </p:extLst>
          </p:nvPr>
        </p:nvGraphicFramePr>
        <p:xfrm>
          <a:off x="1405847" y="2727276"/>
          <a:ext cx="9380306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8830">
                  <a:extLst>
                    <a:ext uri="{9D8B030D-6E8A-4147-A177-3AD203B41FA5}">
                      <a16:colId xmlns:a16="http://schemas.microsoft.com/office/drawing/2014/main" val="3762211981"/>
                    </a:ext>
                  </a:extLst>
                </a:gridCol>
                <a:gridCol w="1118362">
                  <a:extLst>
                    <a:ext uri="{9D8B030D-6E8A-4147-A177-3AD203B41FA5}">
                      <a16:colId xmlns:a16="http://schemas.microsoft.com/office/drawing/2014/main" val="837196056"/>
                    </a:ext>
                  </a:extLst>
                </a:gridCol>
                <a:gridCol w="568643">
                  <a:extLst>
                    <a:ext uri="{9D8B030D-6E8A-4147-A177-3AD203B41FA5}">
                      <a16:colId xmlns:a16="http://schemas.microsoft.com/office/drawing/2014/main" val="1380092365"/>
                    </a:ext>
                  </a:extLst>
                </a:gridCol>
                <a:gridCol w="997104">
                  <a:extLst>
                    <a:ext uri="{9D8B030D-6E8A-4147-A177-3AD203B41FA5}">
                      <a16:colId xmlns:a16="http://schemas.microsoft.com/office/drawing/2014/main" val="1983164576"/>
                    </a:ext>
                  </a:extLst>
                </a:gridCol>
                <a:gridCol w="1474851">
                  <a:extLst>
                    <a:ext uri="{9D8B030D-6E8A-4147-A177-3AD203B41FA5}">
                      <a16:colId xmlns:a16="http://schemas.microsoft.com/office/drawing/2014/main" val="1026526021"/>
                    </a:ext>
                  </a:extLst>
                </a:gridCol>
                <a:gridCol w="1401913">
                  <a:extLst>
                    <a:ext uri="{9D8B030D-6E8A-4147-A177-3AD203B41FA5}">
                      <a16:colId xmlns:a16="http://schemas.microsoft.com/office/drawing/2014/main" val="3245617006"/>
                    </a:ext>
                  </a:extLst>
                </a:gridCol>
                <a:gridCol w="1253448">
                  <a:extLst>
                    <a:ext uri="{9D8B030D-6E8A-4147-A177-3AD203B41FA5}">
                      <a16:colId xmlns:a16="http://schemas.microsoft.com/office/drawing/2014/main" val="4161174093"/>
                    </a:ext>
                  </a:extLst>
                </a:gridCol>
                <a:gridCol w="811658">
                  <a:extLst>
                    <a:ext uri="{9D8B030D-6E8A-4147-A177-3AD203B41FA5}">
                      <a16:colId xmlns:a16="http://schemas.microsoft.com/office/drawing/2014/main" val="795277311"/>
                    </a:ext>
                  </a:extLst>
                </a:gridCol>
                <a:gridCol w="955497">
                  <a:extLst>
                    <a:ext uri="{9D8B030D-6E8A-4147-A177-3AD203B41FA5}">
                      <a16:colId xmlns:a16="http://schemas.microsoft.com/office/drawing/2014/main" val="40215169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Abs. Mag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B-V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Distance</a:t>
                      </a:r>
                    </a:p>
                    <a:p>
                      <a:r>
                        <a:rPr lang="en-US" b="1" dirty="0"/>
                        <a:t>(</a:t>
                      </a:r>
                      <a:r>
                        <a:rPr lang="en-US" b="1" dirty="0" err="1"/>
                        <a:t>ly</a:t>
                      </a:r>
                      <a:r>
                        <a:rPr lang="en-US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Spectral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Temperature (K)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Luminosity (solar)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Size (solar)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HRD 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1692299"/>
                  </a:ext>
                </a:extLst>
              </a:tr>
            </a:tbl>
          </a:graphicData>
        </a:graphic>
      </p:graphicFrame>
      <p:graphicFrame>
        <p:nvGraphicFramePr>
          <p:cNvPr id="6" name="Table 9">
            <a:extLst>
              <a:ext uri="{FF2B5EF4-FFF2-40B4-BE49-F238E27FC236}">
                <a16:creationId xmlns:a16="http://schemas.microsoft.com/office/drawing/2014/main" id="{FFD92974-7FBC-5A4F-BFED-D4F091155B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865836"/>
              </p:ext>
            </p:extLst>
          </p:nvPr>
        </p:nvGraphicFramePr>
        <p:xfrm>
          <a:off x="2516351" y="4796472"/>
          <a:ext cx="46113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818">
                  <a:extLst>
                    <a:ext uri="{9D8B030D-6E8A-4147-A177-3AD203B41FA5}">
                      <a16:colId xmlns:a16="http://schemas.microsoft.com/office/drawing/2014/main" val="2736292801"/>
                    </a:ext>
                  </a:extLst>
                </a:gridCol>
                <a:gridCol w="646430">
                  <a:extLst>
                    <a:ext uri="{9D8B030D-6E8A-4147-A177-3AD203B41FA5}">
                      <a16:colId xmlns:a16="http://schemas.microsoft.com/office/drawing/2014/main" val="17265401"/>
                    </a:ext>
                  </a:extLst>
                </a:gridCol>
                <a:gridCol w="805371">
                  <a:extLst>
                    <a:ext uri="{9D8B030D-6E8A-4147-A177-3AD203B41FA5}">
                      <a16:colId xmlns:a16="http://schemas.microsoft.com/office/drawing/2014/main" val="658412533"/>
                    </a:ext>
                  </a:extLst>
                </a:gridCol>
                <a:gridCol w="832358">
                  <a:extLst>
                    <a:ext uri="{9D8B030D-6E8A-4147-A177-3AD203B41FA5}">
                      <a16:colId xmlns:a16="http://schemas.microsoft.com/office/drawing/2014/main" val="1030309417"/>
                    </a:ext>
                  </a:extLst>
                </a:gridCol>
                <a:gridCol w="911289">
                  <a:extLst>
                    <a:ext uri="{9D8B030D-6E8A-4147-A177-3AD203B41FA5}">
                      <a16:colId xmlns:a16="http://schemas.microsoft.com/office/drawing/2014/main" val="1837345527"/>
                    </a:ext>
                  </a:extLst>
                </a:gridCol>
                <a:gridCol w="590042">
                  <a:extLst>
                    <a:ext uri="{9D8B030D-6E8A-4147-A177-3AD203B41FA5}">
                      <a16:colId xmlns:a16="http://schemas.microsoft.com/office/drawing/2014/main" val="210411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 or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820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Violet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0795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1645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C9651-2BE5-2443-ACBC-B4FC7FFA9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255059"/>
            <a:ext cx="2785533" cy="5417608"/>
          </a:xfrm>
        </p:spPr>
        <p:txBody>
          <a:bodyPr/>
          <a:lstStyle/>
          <a:p>
            <a:r>
              <a:rPr lang="en-US" dirty="0"/>
              <a:t>Example: Procyon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FA0BAEC-A728-2140-B364-7877E7A95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12040-6263-6C46-B67D-0F4BD138BEF6}" type="slidenum">
              <a:rPr lang="en-GB" smtClean="0"/>
              <a:t>8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1CB404-D21F-4C4D-B33E-5F0BCCE37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8161" y="0"/>
            <a:ext cx="8033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225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4778</TotalTime>
  <Words>1036</Words>
  <Application>Microsoft Macintosh PowerPoint</Application>
  <PresentationFormat>Widescreen</PresentationFormat>
  <Paragraphs>172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Courier New</vt:lpstr>
      <vt:lpstr>Office Theme</vt:lpstr>
      <vt:lpstr>Astronomy 100 Lab 6</vt:lpstr>
      <vt:lpstr>Please take the Pre-lab 6 Survey in Moodle</vt:lpstr>
      <vt:lpstr>Magnitudes… Confusing? Absolutely! </vt:lpstr>
      <vt:lpstr>Colour index: B-V</vt:lpstr>
      <vt:lpstr>Hertzsprung-Russell diagram</vt:lpstr>
      <vt:lpstr>Part 1: Stellar properties</vt:lpstr>
      <vt:lpstr>Part 2: Stellar size</vt:lpstr>
      <vt:lpstr>Part 3: Starry-eyed</vt:lpstr>
      <vt:lpstr>Example: Procyon</vt:lpstr>
      <vt:lpstr>Constellation assignments</vt:lpstr>
      <vt:lpstr>Part 4: Near, far, wherever you star</vt:lpstr>
      <vt:lpstr>Part 4: Near, far, wherever you star</vt:lpstr>
      <vt:lpstr>Fill in the Lab 6 end-of-lab quiz on Moodle.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Astronomy 100 Lab 6</dc:title>
  <dc:creator>Yiwen Ban</dc:creator>
  <cp:lastModifiedBy>Yiwen Ban</cp:lastModifiedBy>
  <cp:revision>24</cp:revision>
  <dcterms:created xsi:type="dcterms:W3CDTF">2021-10-23T21:58:55Z</dcterms:created>
  <dcterms:modified xsi:type="dcterms:W3CDTF">2022-06-01T09:13:48Z</dcterms:modified>
</cp:coreProperties>
</file>

<file path=docProps/thumbnail.jpeg>
</file>